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95" r:id="rId2"/>
    <p:sldId id="293" r:id="rId3"/>
    <p:sldId id="294" r:id="rId4"/>
    <p:sldId id="259" r:id="rId5"/>
    <p:sldId id="282" r:id="rId6"/>
    <p:sldId id="267" r:id="rId7"/>
    <p:sldId id="268" r:id="rId8"/>
    <p:sldId id="269" r:id="rId9"/>
    <p:sldId id="270" r:id="rId10"/>
    <p:sldId id="284" r:id="rId11"/>
    <p:sldId id="290" r:id="rId12"/>
    <p:sldId id="291" r:id="rId13"/>
    <p:sldId id="274" r:id="rId14"/>
    <p:sldId id="262" r:id="rId15"/>
    <p:sldId id="275" r:id="rId16"/>
    <p:sldId id="276" r:id="rId17"/>
    <p:sldId id="280" r:id="rId18"/>
    <p:sldId id="263" r:id="rId19"/>
    <p:sldId id="264" r:id="rId20"/>
    <p:sldId id="29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69A8D1-B89B-4CC2-95C2-E9AEF3B15C42}" v="43" dt="2024-12-02T04:52:07.679"/>
    <p1510:client id="{91D47218-08F6-EA4F-ADB9-FCFE6C4F8BEF}" v="1684" dt="2024-12-02T14:35:36.057"/>
    <p1510:client id="{DB9C4A4C-5B7B-DD44-98CF-97BBF2160210}" v="9" dt="2024-12-02T15:02:58.5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Brown" userId="S::pwbrown@my.waketech.edu::784b506f-a2ea-48e5-b3b5-3d54c4b998f7" providerId="AD" clId="Web-{9D21946C-D6D9-825F-B2DE-8F5E9EA35F04}"/>
    <pc:docChg chg="modSld">
      <pc:chgData name="Patrick Brown" userId="S::pwbrown@my.waketech.edu::784b506f-a2ea-48e5-b3b5-3d54c4b998f7" providerId="AD" clId="Web-{9D21946C-D6D9-825F-B2DE-8F5E9EA35F04}" dt="2024-11-26T03:01:53.641" v="47"/>
      <pc:docMkLst>
        <pc:docMk/>
      </pc:docMkLst>
      <pc:sldChg chg="modNotes">
        <pc:chgData name="Patrick Brown" userId="S::pwbrown@my.waketech.edu::784b506f-a2ea-48e5-b3b5-3d54c4b998f7" providerId="AD" clId="Web-{9D21946C-D6D9-825F-B2DE-8F5E9EA35F04}" dt="2024-11-26T03:01:35.078" v="39"/>
        <pc:sldMkLst>
          <pc:docMk/>
          <pc:sldMk cId="3877079035" sldId="284"/>
        </pc:sldMkLst>
      </pc:sldChg>
      <pc:sldChg chg="modNotes">
        <pc:chgData name="Patrick Brown" userId="S::pwbrown@my.waketech.edu::784b506f-a2ea-48e5-b3b5-3d54c4b998f7" providerId="AD" clId="Web-{9D21946C-D6D9-825F-B2DE-8F5E9EA35F04}" dt="2024-11-26T03:01:43.922" v="43"/>
        <pc:sldMkLst>
          <pc:docMk/>
          <pc:sldMk cId="4253955929" sldId="290"/>
        </pc:sldMkLst>
      </pc:sldChg>
      <pc:sldChg chg="modNotes">
        <pc:chgData name="Patrick Brown" userId="S::pwbrown@my.waketech.edu::784b506f-a2ea-48e5-b3b5-3d54c4b998f7" providerId="AD" clId="Web-{9D21946C-D6D9-825F-B2DE-8F5E9EA35F04}" dt="2024-11-26T03:01:53.641" v="47"/>
        <pc:sldMkLst>
          <pc:docMk/>
          <pc:sldMk cId="2344827357" sldId="291"/>
        </pc:sldMkLst>
      </pc:sldChg>
    </pc:docChg>
  </pc:docChgLst>
  <pc:docChgLst>
    <pc:chgData name="Gustavo Enrique Santos santana" userId="20486813-ddb7-4891-9943-76744a3d7930" providerId="ADAL" clId="{91D47218-08F6-EA4F-ADB9-FCFE6C4F8BEF}"/>
    <pc:docChg chg="undo redo custSel addSld delSld modSld sldOrd">
      <pc:chgData name="Gustavo Enrique Santos santana" userId="20486813-ddb7-4891-9943-76744a3d7930" providerId="ADAL" clId="{91D47218-08F6-EA4F-ADB9-FCFE6C4F8BEF}" dt="2024-12-02T14:35:36.057" v="4541" actId="478"/>
      <pc:docMkLst>
        <pc:docMk/>
      </pc:docMkLst>
      <pc:sldChg chg="addSp delSp modSp del mod modTransition modAnim">
        <pc:chgData name="Gustavo Enrique Santos santana" userId="20486813-ddb7-4891-9943-76744a3d7930" providerId="ADAL" clId="{91D47218-08F6-EA4F-ADB9-FCFE6C4F8BEF}" dt="2024-11-18T04:23:55.157" v="1844" actId="2696"/>
        <pc:sldMkLst>
          <pc:docMk/>
          <pc:sldMk cId="2373869045" sldId="256"/>
        </pc:sldMkLst>
      </pc:sldChg>
      <pc:sldChg chg="addSp delSp modSp del mod ord modTransition modAnim">
        <pc:chgData name="Gustavo Enrique Santos santana" userId="20486813-ddb7-4891-9943-76744a3d7930" providerId="ADAL" clId="{91D47218-08F6-EA4F-ADB9-FCFE6C4F8BEF}" dt="2024-11-18T03:46:49.397" v="1603" actId="2696"/>
        <pc:sldMkLst>
          <pc:docMk/>
          <pc:sldMk cId="2376999447" sldId="257"/>
        </pc:sldMkLst>
      </pc:sldChg>
      <pc:sldChg chg="addSp delSp modSp del mod modTransition setBg modClrScheme modAnim chgLayout">
        <pc:chgData name="Gustavo Enrique Santos santana" userId="20486813-ddb7-4891-9943-76744a3d7930" providerId="ADAL" clId="{91D47218-08F6-EA4F-ADB9-FCFE6C4F8BEF}" dt="2024-11-18T04:24:11.610" v="1846" actId="2696"/>
        <pc:sldMkLst>
          <pc:docMk/>
          <pc:sldMk cId="838680551" sldId="258"/>
        </pc:sldMkLst>
      </pc:sldChg>
      <pc:sldChg chg="addSp delSp modSp mod modTransition modAnim">
        <pc:chgData name="Gustavo Enrique Santos santana" userId="20486813-ddb7-4891-9943-76744a3d7930" providerId="ADAL" clId="{91D47218-08F6-EA4F-ADB9-FCFE6C4F8BEF}" dt="2024-12-02T13:27:41.744" v="3261" actId="478"/>
        <pc:sldMkLst>
          <pc:docMk/>
          <pc:sldMk cId="691021793" sldId="259"/>
        </pc:sldMkLst>
        <pc:spChg chg="mod">
          <ac:chgData name="Gustavo Enrique Santos santana" userId="20486813-ddb7-4891-9943-76744a3d7930" providerId="ADAL" clId="{91D47218-08F6-EA4F-ADB9-FCFE6C4F8BEF}" dt="2024-11-18T04:08:04.812" v="1682" actId="26606"/>
          <ac:spMkLst>
            <pc:docMk/>
            <pc:sldMk cId="691021793" sldId="259"/>
            <ac:spMk id="2" creationId="{322B6A87-8BB6-79C0-E713-EA39DED301A6}"/>
          </ac:spMkLst>
        </pc:spChg>
        <pc:spChg chg="mod">
          <ac:chgData name="Gustavo Enrique Santos santana" userId="20486813-ddb7-4891-9943-76744a3d7930" providerId="ADAL" clId="{91D47218-08F6-EA4F-ADB9-FCFE6C4F8BEF}" dt="2024-11-18T04:08:04.812" v="1682" actId="26606"/>
          <ac:spMkLst>
            <pc:docMk/>
            <pc:sldMk cId="691021793" sldId="259"/>
            <ac:spMk id="3" creationId="{162DFF54-B1CA-41C0-96A1-346764948B77}"/>
          </ac:spMkLst>
        </pc:spChg>
        <pc:spChg chg="add del mod">
          <ac:chgData name="Gustavo Enrique Santos santana" userId="20486813-ddb7-4891-9943-76744a3d7930" providerId="ADAL" clId="{91D47218-08F6-EA4F-ADB9-FCFE6C4F8BEF}" dt="2024-12-02T13:27:15.331" v="3253" actId="478"/>
          <ac:spMkLst>
            <pc:docMk/>
            <pc:sldMk cId="691021793" sldId="259"/>
            <ac:spMk id="4" creationId="{72B825F9-2E01-1962-407D-A6E0C03A2751}"/>
          </ac:spMkLst>
        </pc:spChg>
        <pc:spChg chg="add del mod">
          <ac:chgData name="Gustavo Enrique Santos santana" userId="20486813-ddb7-4891-9943-76744a3d7930" providerId="ADAL" clId="{91D47218-08F6-EA4F-ADB9-FCFE6C4F8BEF}" dt="2024-12-02T13:27:41.744" v="3261" actId="478"/>
          <ac:spMkLst>
            <pc:docMk/>
            <pc:sldMk cId="691021793" sldId="259"/>
            <ac:spMk id="5" creationId="{E8C3CD19-CC16-A944-5661-363555106C4A}"/>
          </ac:spMkLst>
        </pc:spChg>
        <pc:spChg chg="add del mod">
          <ac:chgData name="Gustavo Enrique Santos santana" userId="20486813-ddb7-4891-9943-76744a3d7930" providerId="ADAL" clId="{91D47218-08F6-EA4F-ADB9-FCFE6C4F8BEF}" dt="2024-12-02T13:27:15.331" v="3253" actId="478"/>
          <ac:spMkLst>
            <pc:docMk/>
            <pc:sldMk cId="691021793" sldId="259"/>
            <ac:spMk id="7" creationId="{4D011D2A-B7ED-4EBB-4C07-F46D6B83765B}"/>
          </ac:spMkLst>
        </pc:spChg>
        <pc:spChg chg="add del mod">
          <ac:chgData name="Gustavo Enrique Santos santana" userId="20486813-ddb7-4891-9943-76744a3d7930" providerId="ADAL" clId="{91D47218-08F6-EA4F-ADB9-FCFE6C4F8BEF}" dt="2024-12-02T13:27:19.523" v="3256" actId="478"/>
          <ac:spMkLst>
            <pc:docMk/>
            <pc:sldMk cId="691021793" sldId="259"/>
            <ac:spMk id="9" creationId="{DFB50077-085E-B591-F71A-7083E27BA094}"/>
          </ac:spMkLst>
        </pc:spChg>
        <pc:spChg chg="add del">
          <ac:chgData name="Gustavo Enrique Santos santana" userId="20486813-ddb7-4891-9943-76744a3d7930" providerId="ADAL" clId="{91D47218-08F6-EA4F-ADB9-FCFE6C4F8BEF}" dt="2024-11-18T04:08:04.812" v="1682" actId="26606"/>
          <ac:spMkLst>
            <pc:docMk/>
            <pc:sldMk cId="691021793" sldId="259"/>
            <ac:spMk id="24" creationId="{F821940F-7A1D-4ACC-85B4-A932898ABB37}"/>
          </ac:spMkLst>
        </pc:spChg>
        <pc:spChg chg="add del">
          <ac:chgData name="Gustavo Enrique Santos santana" userId="20486813-ddb7-4891-9943-76744a3d7930" providerId="ADAL" clId="{91D47218-08F6-EA4F-ADB9-FCFE6C4F8BEF}" dt="2024-11-18T04:08:04.812" v="1682" actId="26606"/>
          <ac:spMkLst>
            <pc:docMk/>
            <pc:sldMk cId="691021793" sldId="259"/>
            <ac:spMk id="26" creationId="{16674508-81D3-48CF-96BF-7FC60EAA572A}"/>
          </ac:spMkLst>
        </pc:spChg>
        <pc:graphicFrameChg chg="add del mod">
          <ac:chgData name="Gustavo Enrique Santos santana" userId="20486813-ddb7-4891-9943-76744a3d7930" providerId="ADAL" clId="{91D47218-08F6-EA4F-ADB9-FCFE6C4F8BEF}" dt="2024-12-02T13:27:38.721" v="3260" actId="478"/>
          <ac:graphicFrameMkLst>
            <pc:docMk/>
            <pc:sldMk cId="691021793" sldId="259"/>
            <ac:graphicFrameMk id="6" creationId="{63CA01F7-E13B-EE80-E672-8ABA6702F128}"/>
          </ac:graphicFrameMkLst>
        </pc:graphicFrameChg>
        <pc:picChg chg="mod modCrop">
          <ac:chgData name="Gustavo Enrique Santos santana" userId="20486813-ddb7-4891-9943-76744a3d7930" providerId="ADAL" clId="{91D47218-08F6-EA4F-ADB9-FCFE6C4F8BEF}" dt="2024-11-18T04:08:04.812" v="1682" actId="26606"/>
          <ac:picMkLst>
            <pc:docMk/>
            <pc:sldMk cId="691021793" sldId="259"/>
            <ac:picMk id="8" creationId="{8C096F2A-F1CD-790E-A32A-63B993ECEB1C}"/>
          </ac:picMkLst>
        </pc:picChg>
      </pc:sldChg>
      <pc:sldChg chg="del">
        <pc:chgData name="Gustavo Enrique Santos santana" userId="20486813-ddb7-4891-9943-76744a3d7930" providerId="ADAL" clId="{91D47218-08F6-EA4F-ADB9-FCFE6C4F8BEF}" dt="2024-11-17T00:28:35.615" v="921" actId="2696"/>
        <pc:sldMkLst>
          <pc:docMk/>
          <pc:sldMk cId="2329351192" sldId="260"/>
        </pc:sldMkLst>
      </pc:sldChg>
      <pc:sldChg chg="addSp delSp modSp mod modTransition modAnim">
        <pc:chgData name="Gustavo Enrique Santos santana" userId="20486813-ddb7-4891-9943-76744a3d7930" providerId="ADAL" clId="{91D47218-08F6-EA4F-ADB9-FCFE6C4F8BEF}" dt="2024-12-02T13:32:34.048" v="3312" actId="478"/>
        <pc:sldMkLst>
          <pc:docMk/>
          <pc:sldMk cId="1135343874" sldId="262"/>
        </pc:sldMkLst>
        <pc:spChg chg="mod">
          <ac:chgData name="Gustavo Enrique Santos santana" userId="20486813-ddb7-4891-9943-76744a3d7930" providerId="ADAL" clId="{91D47218-08F6-EA4F-ADB9-FCFE6C4F8BEF}" dt="2024-11-18T04:00:06.689" v="1647" actId="26606"/>
          <ac:spMkLst>
            <pc:docMk/>
            <pc:sldMk cId="1135343874" sldId="262"/>
            <ac:spMk id="2" creationId="{D2B216EE-AD49-729C-01B7-610B8D5FD3DA}"/>
          </ac:spMkLst>
        </pc:spChg>
        <pc:spChg chg="mod">
          <ac:chgData name="Gustavo Enrique Santos santana" userId="20486813-ddb7-4891-9943-76744a3d7930" providerId="ADAL" clId="{91D47218-08F6-EA4F-ADB9-FCFE6C4F8BEF}" dt="2024-11-18T04:00:06.689" v="1647" actId="26606"/>
          <ac:spMkLst>
            <pc:docMk/>
            <pc:sldMk cId="1135343874" sldId="262"/>
            <ac:spMk id="3" creationId="{FBE8DCC3-D5F5-9FD0-FA3D-0B85975033EA}"/>
          </ac:spMkLst>
        </pc:spChg>
        <pc:spChg chg="add del mod">
          <ac:chgData name="Gustavo Enrique Santos santana" userId="20486813-ddb7-4891-9943-76744a3d7930" providerId="ADAL" clId="{91D47218-08F6-EA4F-ADB9-FCFE6C4F8BEF}" dt="2024-12-02T13:25:18.532" v="3189" actId="478"/>
          <ac:spMkLst>
            <pc:docMk/>
            <pc:sldMk cId="1135343874" sldId="262"/>
            <ac:spMk id="5" creationId="{36A6C74A-F4F8-5D08-180D-27A7426CC31E}"/>
          </ac:spMkLst>
        </pc:spChg>
        <pc:spChg chg="add del mod">
          <ac:chgData name="Gustavo Enrique Santos santana" userId="20486813-ddb7-4891-9943-76744a3d7930" providerId="ADAL" clId="{91D47218-08F6-EA4F-ADB9-FCFE6C4F8BEF}" dt="2024-12-02T13:25:19.551" v="3190" actId="478"/>
          <ac:spMkLst>
            <pc:docMk/>
            <pc:sldMk cId="1135343874" sldId="262"/>
            <ac:spMk id="6" creationId="{1C172A47-14EE-5863-92F7-A92D4697BCD2}"/>
          </ac:spMkLst>
        </pc:spChg>
        <pc:spChg chg="add mod">
          <ac:chgData name="Gustavo Enrique Santos santana" userId="20486813-ddb7-4891-9943-76744a3d7930" providerId="ADAL" clId="{91D47218-08F6-EA4F-ADB9-FCFE6C4F8BEF}" dt="2024-12-02T13:25:41.402" v="3195" actId="1076"/>
          <ac:spMkLst>
            <pc:docMk/>
            <pc:sldMk cId="1135343874" sldId="262"/>
            <ac:spMk id="7" creationId="{E7F21106-2133-09F3-3184-787D29BB0D8C}"/>
          </ac:spMkLst>
        </pc:spChg>
        <pc:spChg chg="add mod">
          <ac:chgData name="Gustavo Enrique Santos santana" userId="20486813-ddb7-4891-9943-76744a3d7930" providerId="ADAL" clId="{91D47218-08F6-EA4F-ADB9-FCFE6C4F8BEF}" dt="2024-12-02T13:25:41.402" v="3195" actId="1076"/>
          <ac:spMkLst>
            <pc:docMk/>
            <pc:sldMk cId="1135343874" sldId="262"/>
            <ac:spMk id="9" creationId="{77537EEB-33AA-1671-4C80-7479E0B83A5E}"/>
          </ac:spMkLst>
        </pc:spChg>
        <pc:spChg chg="add">
          <ac:chgData name="Gustavo Enrique Santos santana" userId="20486813-ddb7-4891-9943-76744a3d7930" providerId="ADAL" clId="{91D47218-08F6-EA4F-ADB9-FCFE6C4F8BEF}" dt="2024-11-18T04:00:06.689" v="1647" actId="26606"/>
          <ac:spMkLst>
            <pc:docMk/>
            <pc:sldMk cId="1135343874" sldId="262"/>
            <ac:spMk id="22" creationId="{D009D6D5-DAC2-4A8B-A17A-E206B9012D09}"/>
          </ac:spMkLst>
        </pc:spChg>
        <pc:picChg chg="mod ord">
          <ac:chgData name="Gustavo Enrique Santos santana" userId="20486813-ddb7-4891-9943-76744a3d7930" providerId="ADAL" clId="{91D47218-08F6-EA4F-ADB9-FCFE6C4F8BEF}" dt="2024-11-18T04:52:18.953" v="2050" actId="1076"/>
          <ac:picMkLst>
            <pc:docMk/>
            <pc:sldMk cId="1135343874" sldId="262"/>
            <ac:picMk id="4" creationId="{DB1B6BC8-DBB8-D460-A8F2-5C915A062897}"/>
          </ac:picMkLst>
        </pc:picChg>
        <pc:picChg chg="add del mod">
          <ac:chgData name="Gustavo Enrique Santos santana" userId="20486813-ddb7-4891-9943-76744a3d7930" providerId="ADAL" clId="{91D47218-08F6-EA4F-ADB9-FCFE6C4F8BEF}" dt="2024-12-02T13:32:34.048" v="3312" actId="478"/>
          <ac:picMkLst>
            <pc:docMk/>
            <pc:sldMk cId="1135343874" sldId="262"/>
            <ac:picMk id="8" creationId="{9BE1A7BE-BE24-7913-76EC-8B96B2BAAEC8}"/>
          </ac:picMkLst>
        </pc:picChg>
      </pc:sldChg>
      <pc:sldChg chg="addSp delSp modSp mod modTransition setBg modClrScheme modAnim chgLayout modNotesTx">
        <pc:chgData name="Gustavo Enrique Santos santana" userId="20486813-ddb7-4891-9943-76744a3d7930" providerId="ADAL" clId="{91D47218-08F6-EA4F-ADB9-FCFE6C4F8BEF}" dt="2024-12-02T14:34:05.906" v="4539" actId="20577"/>
        <pc:sldMkLst>
          <pc:docMk/>
          <pc:sldMk cId="1552743834" sldId="263"/>
        </pc:sldMkLst>
        <pc:spChg chg="mod ord">
          <ac:chgData name="Gustavo Enrique Santos santana" userId="20486813-ddb7-4891-9943-76744a3d7930" providerId="ADAL" clId="{91D47218-08F6-EA4F-ADB9-FCFE6C4F8BEF}" dt="2024-11-18T03:55:07.588" v="1642" actId="26606"/>
          <ac:spMkLst>
            <pc:docMk/>
            <pc:sldMk cId="1552743834" sldId="263"/>
            <ac:spMk id="2" creationId="{714987B2-B2DF-618B-E266-E429CC97BEBE}"/>
          </ac:spMkLst>
        </pc:spChg>
        <pc:spChg chg="add del mod">
          <ac:chgData name="Gustavo Enrique Santos santana" userId="20486813-ddb7-4891-9943-76744a3d7930" providerId="ADAL" clId="{91D47218-08F6-EA4F-ADB9-FCFE6C4F8BEF}" dt="2024-12-02T13:31:59.565" v="3303" actId="478"/>
          <ac:spMkLst>
            <pc:docMk/>
            <pc:sldMk cId="1552743834" sldId="263"/>
            <ac:spMk id="3" creationId="{0F9F2FC7-2477-4297-DE0A-CB5FAA6CC268}"/>
          </ac:spMkLst>
        </pc:spChg>
        <pc:spChg chg="add mod ord">
          <ac:chgData name="Gustavo Enrique Santos santana" userId="20486813-ddb7-4891-9943-76744a3d7930" providerId="ADAL" clId="{91D47218-08F6-EA4F-ADB9-FCFE6C4F8BEF}" dt="2024-12-02T14:07:29.187" v="3999" actId="20577"/>
          <ac:spMkLst>
            <pc:docMk/>
            <pc:sldMk cId="1552743834" sldId="263"/>
            <ac:spMk id="4" creationId="{67232D2C-1A28-A606-0A4C-CD71D6055ADB}"/>
          </ac:spMkLst>
        </pc:spChg>
        <pc:spChg chg="add mod ord">
          <ac:chgData name="Gustavo Enrique Santos santana" userId="20486813-ddb7-4891-9943-76744a3d7930" providerId="ADAL" clId="{91D47218-08F6-EA4F-ADB9-FCFE6C4F8BEF}" dt="2024-12-02T13:12:04.351" v="3035" actId="20577"/>
          <ac:spMkLst>
            <pc:docMk/>
            <pc:sldMk cId="1552743834" sldId="263"/>
            <ac:spMk id="5" creationId="{BFE0D1AC-B7F4-C651-D01B-66764E73DB99}"/>
          </ac:spMkLst>
        </pc:spChg>
        <pc:spChg chg="add">
          <ac:chgData name="Gustavo Enrique Santos santana" userId="20486813-ddb7-4891-9943-76744a3d7930" providerId="ADAL" clId="{91D47218-08F6-EA4F-ADB9-FCFE6C4F8BEF}" dt="2024-11-18T03:55:07.588" v="1642" actId="26606"/>
          <ac:spMkLst>
            <pc:docMk/>
            <pc:sldMk cId="1552743834" sldId="263"/>
            <ac:spMk id="33" creationId="{4C608BEB-860E-4094-8511-78603564A75E}"/>
          </ac:spMkLst>
        </pc:spChg>
        <pc:graphicFrameChg chg="add del mod">
          <ac:chgData name="Gustavo Enrique Santos santana" userId="20486813-ddb7-4891-9943-76744a3d7930" providerId="ADAL" clId="{91D47218-08F6-EA4F-ADB9-FCFE6C4F8BEF}" dt="2024-12-02T13:32:03.556" v="3304" actId="478"/>
          <ac:graphicFrameMkLst>
            <pc:docMk/>
            <pc:sldMk cId="1552743834" sldId="263"/>
            <ac:graphicFrameMk id="6" creationId="{52270E95-A8A3-2D56-C251-0BC76E323B57}"/>
          </ac:graphicFrameMkLst>
        </pc:graphicFrameChg>
        <pc:cxnChg chg="add">
          <ac:chgData name="Gustavo Enrique Santos santana" userId="20486813-ddb7-4891-9943-76744a3d7930" providerId="ADAL" clId="{91D47218-08F6-EA4F-ADB9-FCFE6C4F8BEF}" dt="2024-11-18T03:55:07.588" v="1642" actId="26606"/>
          <ac:cxnSpMkLst>
            <pc:docMk/>
            <pc:sldMk cId="1552743834" sldId="263"/>
            <ac:cxnSpMk id="34" creationId="{1F16A8D4-FE87-4604-88B2-394B5D1EB437}"/>
          </ac:cxnSpMkLst>
        </pc:cxnChg>
      </pc:sldChg>
      <pc:sldChg chg="addSp delSp modSp mod modTransition setBg modAnim modNotesTx">
        <pc:chgData name="Gustavo Enrique Santos santana" userId="20486813-ddb7-4891-9943-76744a3d7930" providerId="ADAL" clId="{91D47218-08F6-EA4F-ADB9-FCFE6C4F8BEF}" dt="2024-12-02T14:01:04.738" v="3963" actId="20577"/>
        <pc:sldMkLst>
          <pc:docMk/>
          <pc:sldMk cId="3964034025" sldId="264"/>
        </pc:sldMkLst>
        <pc:spChg chg="mod">
          <ac:chgData name="Gustavo Enrique Santos santana" userId="20486813-ddb7-4891-9943-76744a3d7930" providerId="ADAL" clId="{91D47218-08F6-EA4F-ADB9-FCFE6C4F8BEF}" dt="2024-11-18T03:53:49.478" v="1633" actId="26606"/>
          <ac:spMkLst>
            <pc:docMk/>
            <pc:sldMk cId="3964034025" sldId="264"/>
            <ac:spMk id="2" creationId="{FA027CF5-0801-DCD7-91E6-1369DBD2C722}"/>
          </ac:spMkLst>
        </pc:spChg>
        <pc:spChg chg="add mod">
          <ac:chgData name="Gustavo Enrique Santos santana" userId="20486813-ddb7-4891-9943-76744a3d7930" providerId="ADAL" clId="{91D47218-08F6-EA4F-ADB9-FCFE6C4F8BEF}" dt="2024-11-18T04:55:47.013" v="2098" actId="14100"/>
          <ac:spMkLst>
            <pc:docMk/>
            <pc:sldMk cId="3964034025" sldId="264"/>
            <ac:spMk id="3" creationId="{6972CABB-E1C9-430B-94C9-E6197AAF4C08}"/>
          </ac:spMkLst>
        </pc:spChg>
        <pc:spChg chg="add">
          <ac:chgData name="Gustavo Enrique Santos santana" userId="20486813-ddb7-4891-9943-76744a3d7930" providerId="ADAL" clId="{91D47218-08F6-EA4F-ADB9-FCFE6C4F8BEF}" dt="2024-11-18T03:53:49.478" v="1633" actId="26606"/>
          <ac:spMkLst>
            <pc:docMk/>
            <pc:sldMk cId="3964034025" sldId="264"/>
            <ac:spMk id="21" creationId="{BACC6370-2D7E-4714-9D71-7542949D7D5D}"/>
          </ac:spMkLst>
        </pc:spChg>
        <pc:spChg chg="add">
          <ac:chgData name="Gustavo Enrique Santos santana" userId="20486813-ddb7-4891-9943-76744a3d7930" providerId="ADAL" clId="{91D47218-08F6-EA4F-ADB9-FCFE6C4F8BEF}" dt="2024-11-18T03:53:49.478" v="1633" actId="26606"/>
          <ac:spMkLst>
            <pc:docMk/>
            <pc:sldMk cId="3964034025" sldId="264"/>
            <ac:spMk id="22" creationId="{F68B3F68-107C-434F-AA38-110D5EA91B85}"/>
          </ac:spMkLst>
        </pc:spChg>
        <pc:spChg chg="add">
          <ac:chgData name="Gustavo Enrique Santos santana" userId="20486813-ddb7-4891-9943-76744a3d7930" providerId="ADAL" clId="{91D47218-08F6-EA4F-ADB9-FCFE6C4F8BEF}" dt="2024-11-18T03:53:49.478" v="1633" actId="26606"/>
          <ac:spMkLst>
            <pc:docMk/>
            <pc:sldMk cId="3964034025" sldId="264"/>
            <ac:spMk id="23" creationId="{AAD0DBB9-1A4B-4391-81D4-CB19F9AB918A}"/>
          </ac:spMkLst>
        </pc:spChg>
        <pc:spChg chg="add">
          <ac:chgData name="Gustavo Enrique Santos santana" userId="20486813-ddb7-4891-9943-76744a3d7930" providerId="ADAL" clId="{91D47218-08F6-EA4F-ADB9-FCFE6C4F8BEF}" dt="2024-11-18T03:53:49.478" v="1633" actId="26606"/>
          <ac:spMkLst>
            <pc:docMk/>
            <pc:sldMk cId="3964034025" sldId="264"/>
            <ac:spMk id="24" creationId="{063BBA22-50EA-4C4D-BE05-F1CE4E63AA56}"/>
          </ac:spMkLst>
        </pc:spChg>
        <pc:graphicFrameChg chg="add mod">
          <ac:chgData name="Gustavo Enrique Santos santana" userId="20486813-ddb7-4891-9943-76744a3d7930" providerId="ADAL" clId="{91D47218-08F6-EA4F-ADB9-FCFE6C4F8BEF}" dt="2024-11-26T02:18:17.945" v="2738"/>
          <ac:graphicFrameMkLst>
            <pc:docMk/>
            <pc:sldMk cId="3964034025" sldId="264"/>
            <ac:graphicFrameMk id="25" creationId="{6A5C68BC-A5BA-CD70-693A-45140DEA813D}"/>
          </ac:graphicFrameMkLst>
        </pc:graphicFrameChg>
      </pc:sldChg>
      <pc:sldChg chg="addSp delSp modSp del mod modTransition modMedia setBg modClrScheme addAnim delAnim modAnim chgLayout">
        <pc:chgData name="Gustavo Enrique Santos santana" userId="20486813-ddb7-4891-9943-76744a3d7930" providerId="ADAL" clId="{91D47218-08F6-EA4F-ADB9-FCFE6C4F8BEF}" dt="2024-11-17T19:09:45.697" v="976" actId="2696"/>
        <pc:sldMkLst>
          <pc:docMk/>
          <pc:sldMk cId="1548710691" sldId="265"/>
        </pc:sldMkLst>
      </pc:sldChg>
      <pc:sldChg chg="del">
        <pc:chgData name="Gustavo Enrique Santos santana" userId="20486813-ddb7-4891-9943-76744a3d7930" providerId="ADAL" clId="{91D47218-08F6-EA4F-ADB9-FCFE6C4F8BEF}" dt="2024-11-14T02:44:31.782" v="751" actId="2696"/>
        <pc:sldMkLst>
          <pc:docMk/>
          <pc:sldMk cId="1500982323" sldId="266"/>
        </pc:sldMkLst>
      </pc:sldChg>
      <pc:sldChg chg="addSp delSp modSp mod modTransition modAnim modNotesTx">
        <pc:chgData name="Gustavo Enrique Santos santana" userId="20486813-ddb7-4891-9943-76744a3d7930" providerId="ADAL" clId="{91D47218-08F6-EA4F-ADB9-FCFE6C4F8BEF}" dt="2024-12-02T13:34:27.297" v="3338" actId="478"/>
        <pc:sldMkLst>
          <pc:docMk/>
          <pc:sldMk cId="73817065" sldId="267"/>
        </pc:sldMkLst>
        <pc:spChg chg="mod">
          <ac:chgData name="Gustavo Enrique Santos santana" userId="20486813-ddb7-4891-9943-76744a3d7930" providerId="ADAL" clId="{91D47218-08F6-EA4F-ADB9-FCFE6C4F8BEF}" dt="2024-11-18T04:48:58.994" v="2002" actId="1076"/>
          <ac:spMkLst>
            <pc:docMk/>
            <pc:sldMk cId="73817065" sldId="267"/>
            <ac:spMk id="2" creationId="{E4A0EBBE-D9EF-7C45-B02C-5B3AC0C879C4}"/>
          </ac:spMkLst>
        </pc:spChg>
        <pc:spChg chg="add del mod">
          <ac:chgData name="Gustavo Enrique Santos santana" userId="20486813-ddb7-4891-9943-76744a3d7930" providerId="ADAL" clId="{91D47218-08F6-EA4F-ADB9-FCFE6C4F8BEF}" dt="2024-12-02T13:34:25.762" v="3337" actId="478"/>
          <ac:spMkLst>
            <pc:docMk/>
            <pc:sldMk cId="73817065" sldId="267"/>
            <ac:spMk id="6" creationId="{D24F85F6-5594-075A-2406-E57E7DDBF01A}"/>
          </ac:spMkLst>
        </pc:spChg>
        <pc:spChg chg="add del mod">
          <ac:chgData name="Gustavo Enrique Santos santana" userId="20486813-ddb7-4891-9943-76744a3d7930" providerId="ADAL" clId="{91D47218-08F6-EA4F-ADB9-FCFE6C4F8BEF}" dt="2024-12-02T13:34:27.297" v="3338" actId="478"/>
          <ac:spMkLst>
            <pc:docMk/>
            <pc:sldMk cId="73817065" sldId="267"/>
            <ac:spMk id="7" creationId="{2436BCFA-E10D-F63D-05A4-7380F42AAA92}"/>
          </ac:spMkLst>
        </pc:spChg>
        <pc:picChg chg="add del">
          <ac:chgData name="Gustavo Enrique Santos santana" userId="20486813-ddb7-4891-9943-76744a3d7930" providerId="ADAL" clId="{91D47218-08F6-EA4F-ADB9-FCFE6C4F8BEF}" dt="2024-11-18T04:01:34.694" v="1652" actId="478"/>
          <ac:picMkLst>
            <pc:docMk/>
            <pc:sldMk cId="73817065" sldId="267"/>
            <ac:picMk id="4" creationId="{B28D6322-D9FF-C18F-7A27-68D53A8450F3}"/>
          </ac:picMkLst>
        </pc:picChg>
        <pc:picChg chg="add del mod">
          <ac:chgData name="Gustavo Enrique Santos santana" userId="20486813-ddb7-4891-9943-76744a3d7930" providerId="ADAL" clId="{91D47218-08F6-EA4F-ADB9-FCFE6C4F8BEF}" dt="2024-12-02T13:34:21.234" v="3336" actId="478"/>
          <ac:picMkLst>
            <pc:docMk/>
            <pc:sldMk cId="73817065" sldId="267"/>
            <ac:picMk id="8" creationId="{CD645135-DF9A-8468-001A-60226A952D26}"/>
          </ac:picMkLst>
        </pc:picChg>
      </pc:sldChg>
      <pc:sldChg chg="addSp delSp modSp mod modTransition modAnim">
        <pc:chgData name="Gustavo Enrique Santos santana" userId="20486813-ddb7-4891-9943-76744a3d7930" providerId="ADAL" clId="{91D47218-08F6-EA4F-ADB9-FCFE6C4F8BEF}" dt="2024-12-02T13:35:48.660" v="3340"/>
        <pc:sldMkLst>
          <pc:docMk/>
          <pc:sldMk cId="1503072170" sldId="268"/>
        </pc:sldMkLst>
        <pc:spChg chg="mod">
          <ac:chgData name="Gustavo Enrique Santos santana" userId="20486813-ddb7-4891-9943-76744a3d7930" providerId="ADAL" clId="{91D47218-08F6-EA4F-ADB9-FCFE6C4F8BEF}" dt="2024-11-18T04:01:03.334" v="1648" actId="26606"/>
          <ac:spMkLst>
            <pc:docMk/>
            <pc:sldMk cId="1503072170" sldId="268"/>
            <ac:spMk id="2" creationId="{730C4A17-E4A5-9BEB-A614-566DFC9A61C4}"/>
          </ac:spMkLst>
        </pc:spChg>
        <pc:spChg chg="mod">
          <ac:chgData name="Gustavo Enrique Santos santana" userId="20486813-ddb7-4891-9943-76744a3d7930" providerId="ADAL" clId="{91D47218-08F6-EA4F-ADB9-FCFE6C4F8BEF}" dt="2024-11-18T04:01:03.334" v="1648" actId="26606"/>
          <ac:spMkLst>
            <pc:docMk/>
            <pc:sldMk cId="1503072170" sldId="268"/>
            <ac:spMk id="3" creationId="{D3E7D7A5-B9CE-EF1E-F420-AEB5012AB47B}"/>
          </ac:spMkLst>
        </pc:spChg>
        <pc:spChg chg="add del mod">
          <ac:chgData name="Gustavo Enrique Santos santana" userId="20486813-ddb7-4891-9943-76744a3d7930" providerId="ADAL" clId="{91D47218-08F6-EA4F-ADB9-FCFE6C4F8BEF}" dt="2024-12-02T13:34:14.267" v="3332" actId="478"/>
          <ac:spMkLst>
            <pc:docMk/>
            <pc:sldMk cId="1503072170" sldId="268"/>
            <ac:spMk id="4" creationId="{DF1D190A-2487-CE71-F2F9-F2972311801C}"/>
          </ac:spMkLst>
        </pc:spChg>
        <pc:spChg chg="add del mod">
          <ac:chgData name="Gustavo Enrique Santos santana" userId="20486813-ddb7-4891-9943-76744a3d7930" providerId="ADAL" clId="{91D47218-08F6-EA4F-ADB9-FCFE6C4F8BEF}" dt="2024-12-02T13:34:18.982" v="3335" actId="478"/>
          <ac:spMkLst>
            <pc:docMk/>
            <pc:sldMk cId="1503072170" sldId="268"/>
            <ac:spMk id="6" creationId="{42972E2F-6C5D-76AC-BCF3-8F5F332ADC98}"/>
          </ac:spMkLst>
        </pc:spChg>
        <pc:spChg chg="add">
          <ac:chgData name="Gustavo Enrique Santos santana" userId="20486813-ddb7-4891-9943-76744a3d7930" providerId="ADAL" clId="{91D47218-08F6-EA4F-ADB9-FCFE6C4F8BEF}" dt="2024-11-18T04:01:03.334" v="1648" actId="26606"/>
          <ac:spMkLst>
            <pc:docMk/>
            <pc:sldMk cId="1503072170" sldId="268"/>
            <ac:spMk id="17" creationId="{0E3596DD-156A-473E-9BB3-C6A29F7574E9}"/>
          </ac:spMkLst>
        </pc:spChg>
        <pc:spChg chg="add">
          <ac:chgData name="Gustavo Enrique Santos santana" userId="20486813-ddb7-4891-9943-76744a3d7930" providerId="ADAL" clId="{91D47218-08F6-EA4F-ADB9-FCFE6C4F8BEF}" dt="2024-11-18T04:01:03.334" v="1648" actId="26606"/>
          <ac:spMkLst>
            <pc:docMk/>
            <pc:sldMk cId="1503072170" sldId="268"/>
            <ac:spMk id="19" creationId="{2C46C4D6-C474-4E92-B52E-944C1118F7B6}"/>
          </ac:spMkLst>
        </pc:spChg>
        <pc:picChg chg="mod">
          <ac:chgData name="Gustavo Enrique Santos santana" userId="20486813-ddb7-4891-9943-76744a3d7930" providerId="ADAL" clId="{91D47218-08F6-EA4F-ADB9-FCFE6C4F8BEF}" dt="2024-11-18T04:01:03.334" v="1648" actId="26606"/>
          <ac:picMkLst>
            <pc:docMk/>
            <pc:sldMk cId="1503072170" sldId="268"/>
            <ac:picMk id="5" creationId="{4ABB4977-0A49-3B3D-DE10-D8BB9E28852C}"/>
          </ac:picMkLst>
        </pc:picChg>
        <pc:picChg chg="add del mod">
          <ac:chgData name="Gustavo Enrique Santos santana" userId="20486813-ddb7-4891-9943-76744a3d7930" providerId="ADAL" clId="{91D47218-08F6-EA4F-ADB9-FCFE6C4F8BEF}" dt="2024-12-02T13:34:17.423" v="3333" actId="478"/>
          <ac:picMkLst>
            <pc:docMk/>
            <pc:sldMk cId="1503072170" sldId="268"/>
            <ac:picMk id="7" creationId="{232696AB-D858-358F-8848-63D82C066FDB}"/>
          </ac:picMkLst>
        </pc:picChg>
      </pc:sldChg>
      <pc:sldChg chg="addSp delSp modSp mod modTransition modAnim">
        <pc:chgData name="Gustavo Enrique Santos santana" userId="20486813-ddb7-4891-9943-76744a3d7930" providerId="ADAL" clId="{91D47218-08F6-EA4F-ADB9-FCFE6C4F8BEF}" dt="2024-12-02T13:34:11.126" v="3330" actId="478"/>
        <pc:sldMkLst>
          <pc:docMk/>
          <pc:sldMk cId="576208692" sldId="269"/>
        </pc:sldMkLst>
        <pc:spChg chg="mod">
          <ac:chgData name="Gustavo Enrique Santos santana" userId="20486813-ddb7-4891-9943-76744a3d7930" providerId="ADAL" clId="{91D47218-08F6-EA4F-ADB9-FCFE6C4F8BEF}" dt="2024-11-18T04:01:07.788" v="1649" actId="26606"/>
          <ac:spMkLst>
            <pc:docMk/>
            <pc:sldMk cId="576208692" sldId="269"/>
            <ac:spMk id="2" creationId="{5ED3738E-310E-A435-DF59-24CF5CC27E1A}"/>
          </ac:spMkLst>
        </pc:spChg>
        <pc:spChg chg="mod">
          <ac:chgData name="Gustavo Enrique Santos santana" userId="20486813-ddb7-4891-9943-76744a3d7930" providerId="ADAL" clId="{91D47218-08F6-EA4F-ADB9-FCFE6C4F8BEF}" dt="2024-11-18T04:01:07.788" v="1649" actId="26606"/>
          <ac:spMkLst>
            <pc:docMk/>
            <pc:sldMk cId="576208692" sldId="269"/>
            <ac:spMk id="3" creationId="{D4D2A4BC-EA91-A2B6-BFD4-0800D848C560}"/>
          </ac:spMkLst>
        </pc:spChg>
        <pc:spChg chg="add del mod">
          <ac:chgData name="Gustavo Enrique Santos santana" userId="20486813-ddb7-4891-9943-76744a3d7930" providerId="ADAL" clId="{91D47218-08F6-EA4F-ADB9-FCFE6C4F8BEF}" dt="2024-12-02T13:34:08.946" v="3328" actId="478"/>
          <ac:spMkLst>
            <pc:docMk/>
            <pc:sldMk cId="576208692" sldId="269"/>
            <ac:spMk id="4" creationId="{E46F31EB-029C-988E-F925-23678F6AA96B}"/>
          </ac:spMkLst>
        </pc:spChg>
        <pc:spChg chg="add del mod">
          <ac:chgData name="Gustavo Enrique Santos santana" userId="20486813-ddb7-4891-9943-76744a3d7930" providerId="ADAL" clId="{91D47218-08F6-EA4F-ADB9-FCFE6C4F8BEF}" dt="2024-12-02T13:34:11.126" v="3330" actId="478"/>
          <ac:spMkLst>
            <pc:docMk/>
            <pc:sldMk cId="576208692" sldId="269"/>
            <ac:spMk id="6" creationId="{7A471C1F-59B9-B32A-FCFE-1D42CAD68257}"/>
          </ac:spMkLst>
        </pc:spChg>
        <pc:spChg chg="add">
          <ac:chgData name="Gustavo Enrique Santos santana" userId="20486813-ddb7-4891-9943-76744a3d7930" providerId="ADAL" clId="{91D47218-08F6-EA4F-ADB9-FCFE6C4F8BEF}" dt="2024-11-18T04:01:07.788" v="1649" actId="26606"/>
          <ac:spMkLst>
            <pc:docMk/>
            <pc:sldMk cId="576208692" sldId="269"/>
            <ac:spMk id="17" creationId="{0E3596DD-156A-473E-9BB3-C6A29F7574E9}"/>
          </ac:spMkLst>
        </pc:spChg>
        <pc:spChg chg="add">
          <ac:chgData name="Gustavo Enrique Santos santana" userId="20486813-ddb7-4891-9943-76744a3d7930" providerId="ADAL" clId="{91D47218-08F6-EA4F-ADB9-FCFE6C4F8BEF}" dt="2024-11-18T04:01:07.788" v="1649" actId="26606"/>
          <ac:spMkLst>
            <pc:docMk/>
            <pc:sldMk cId="576208692" sldId="269"/>
            <ac:spMk id="19" creationId="{2C46C4D6-C474-4E92-B52E-944C1118F7B6}"/>
          </ac:spMkLst>
        </pc:spChg>
        <pc:picChg chg="mod">
          <ac:chgData name="Gustavo Enrique Santos santana" userId="20486813-ddb7-4891-9943-76744a3d7930" providerId="ADAL" clId="{91D47218-08F6-EA4F-ADB9-FCFE6C4F8BEF}" dt="2024-11-18T04:01:07.788" v="1649" actId="26606"/>
          <ac:picMkLst>
            <pc:docMk/>
            <pc:sldMk cId="576208692" sldId="269"/>
            <ac:picMk id="5" creationId="{BDD4DD0A-51EF-648B-EE27-A9D8BE5303E2}"/>
          </ac:picMkLst>
        </pc:picChg>
        <pc:picChg chg="add del mod">
          <ac:chgData name="Gustavo Enrique Santos santana" userId="20486813-ddb7-4891-9943-76744a3d7930" providerId="ADAL" clId="{91D47218-08F6-EA4F-ADB9-FCFE6C4F8BEF}" dt="2024-12-02T13:34:06.576" v="3327" actId="478"/>
          <ac:picMkLst>
            <pc:docMk/>
            <pc:sldMk cId="576208692" sldId="269"/>
            <ac:picMk id="7" creationId="{879D8401-46CB-319D-7FB4-D22AA9A82CAF}"/>
          </ac:picMkLst>
        </pc:picChg>
      </pc:sldChg>
      <pc:sldChg chg="addSp delSp modSp mod modTransition modAnim modNotesTx">
        <pc:chgData name="Gustavo Enrique Santos santana" userId="20486813-ddb7-4891-9943-76744a3d7930" providerId="ADAL" clId="{91D47218-08F6-EA4F-ADB9-FCFE6C4F8BEF}" dt="2024-12-02T13:47:14.403" v="3796" actId="20577"/>
        <pc:sldMkLst>
          <pc:docMk/>
          <pc:sldMk cId="2989994325" sldId="270"/>
        </pc:sldMkLst>
        <pc:spChg chg="mod">
          <ac:chgData name="Gustavo Enrique Santos santana" userId="20486813-ddb7-4891-9943-76744a3d7930" providerId="ADAL" clId="{91D47218-08F6-EA4F-ADB9-FCFE6C4F8BEF}" dt="2024-11-18T04:01:16.885" v="1650" actId="26606"/>
          <ac:spMkLst>
            <pc:docMk/>
            <pc:sldMk cId="2989994325" sldId="270"/>
            <ac:spMk id="2" creationId="{3E38B41C-726F-AF22-D78A-969E76270A36}"/>
          </ac:spMkLst>
        </pc:spChg>
        <pc:spChg chg="mod">
          <ac:chgData name="Gustavo Enrique Santos santana" userId="20486813-ddb7-4891-9943-76744a3d7930" providerId="ADAL" clId="{91D47218-08F6-EA4F-ADB9-FCFE6C4F8BEF}" dt="2024-11-18T04:01:16.885" v="1650" actId="26606"/>
          <ac:spMkLst>
            <pc:docMk/>
            <pc:sldMk cId="2989994325" sldId="270"/>
            <ac:spMk id="3" creationId="{79B5C55F-6048-AD7B-5A0C-3ED06F2D970D}"/>
          </ac:spMkLst>
        </pc:spChg>
        <pc:spChg chg="add del mod">
          <ac:chgData name="Gustavo Enrique Santos santana" userId="20486813-ddb7-4891-9943-76744a3d7930" providerId="ADAL" clId="{91D47218-08F6-EA4F-ADB9-FCFE6C4F8BEF}" dt="2024-12-02T13:33:59.258" v="3325" actId="478"/>
          <ac:spMkLst>
            <pc:docMk/>
            <pc:sldMk cId="2989994325" sldId="270"/>
            <ac:spMk id="5" creationId="{23997443-119C-4D53-9467-1355289F7B52}"/>
          </ac:spMkLst>
        </pc:spChg>
        <pc:spChg chg="add">
          <ac:chgData name="Gustavo Enrique Santos santana" userId="20486813-ddb7-4891-9943-76744a3d7930" providerId="ADAL" clId="{91D47218-08F6-EA4F-ADB9-FCFE6C4F8BEF}" dt="2024-11-18T04:01:16.885" v="1650" actId="26606"/>
          <ac:spMkLst>
            <pc:docMk/>
            <pc:sldMk cId="2989994325" sldId="270"/>
            <ac:spMk id="16" creationId="{0E3596DD-156A-473E-9BB3-C6A29F7574E9}"/>
          </ac:spMkLst>
        </pc:spChg>
        <pc:spChg chg="add">
          <ac:chgData name="Gustavo Enrique Santos santana" userId="20486813-ddb7-4891-9943-76744a3d7930" providerId="ADAL" clId="{91D47218-08F6-EA4F-ADB9-FCFE6C4F8BEF}" dt="2024-11-18T04:01:16.885" v="1650" actId="26606"/>
          <ac:spMkLst>
            <pc:docMk/>
            <pc:sldMk cId="2989994325" sldId="270"/>
            <ac:spMk id="18" creationId="{2C46C4D6-C474-4E92-B52E-944C1118F7B6}"/>
          </ac:spMkLst>
        </pc:spChg>
        <pc:graphicFrameChg chg="add del mod">
          <ac:chgData name="Gustavo Enrique Santos santana" userId="20486813-ddb7-4891-9943-76744a3d7930" providerId="ADAL" clId="{91D47218-08F6-EA4F-ADB9-FCFE6C4F8BEF}" dt="2024-12-02T13:34:00.996" v="3326" actId="478"/>
          <ac:graphicFrameMkLst>
            <pc:docMk/>
            <pc:sldMk cId="2989994325" sldId="270"/>
            <ac:graphicFrameMk id="6" creationId="{B763437E-A573-B1F9-BB15-999FE26BF1F3}"/>
          </ac:graphicFrameMkLst>
        </pc:graphicFrameChg>
        <pc:picChg chg="mod">
          <ac:chgData name="Gustavo Enrique Santos santana" userId="20486813-ddb7-4891-9943-76744a3d7930" providerId="ADAL" clId="{91D47218-08F6-EA4F-ADB9-FCFE6C4F8BEF}" dt="2024-11-18T04:01:16.885" v="1650" actId="26606"/>
          <ac:picMkLst>
            <pc:docMk/>
            <pc:sldMk cId="2989994325" sldId="270"/>
            <ac:picMk id="4" creationId="{308F01DE-434D-6F92-0438-32DF413E62F7}"/>
          </ac:picMkLst>
        </pc:picChg>
      </pc:sldChg>
      <pc:sldChg chg="addSp delSp modSp mod modTransition setBg modAnim setClrOvrMap">
        <pc:chgData name="Gustavo Enrique Santos santana" userId="20486813-ddb7-4891-9943-76744a3d7930" providerId="ADAL" clId="{91D47218-08F6-EA4F-ADB9-FCFE6C4F8BEF}" dt="2024-12-02T13:37:29.060" v="3364"/>
        <pc:sldMkLst>
          <pc:docMk/>
          <pc:sldMk cId="4243085855" sldId="274"/>
        </pc:sldMkLst>
        <pc:spChg chg="mod">
          <ac:chgData name="Gustavo Enrique Santos santana" userId="20486813-ddb7-4891-9943-76744a3d7930" providerId="ADAL" clId="{91D47218-08F6-EA4F-ADB9-FCFE6C4F8BEF}" dt="2024-11-18T03:59:38.724" v="1645" actId="26606"/>
          <ac:spMkLst>
            <pc:docMk/>
            <pc:sldMk cId="4243085855" sldId="274"/>
            <ac:spMk id="2" creationId="{659182A8-510F-CA55-1BB0-B9AA91C3F336}"/>
          </ac:spMkLst>
        </pc:spChg>
        <pc:spChg chg="mod">
          <ac:chgData name="Gustavo Enrique Santos santana" userId="20486813-ddb7-4891-9943-76744a3d7930" providerId="ADAL" clId="{91D47218-08F6-EA4F-ADB9-FCFE6C4F8BEF}" dt="2024-12-02T13:23:22.127" v="3171" actId="20577"/>
          <ac:spMkLst>
            <pc:docMk/>
            <pc:sldMk cId="4243085855" sldId="274"/>
            <ac:spMk id="3" creationId="{7E6B06DB-5694-018D-8678-1F29CD8A7716}"/>
          </ac:spMkLst>
        </pc:spChg>
        <pc:spChg chg="add del mod">
          <ac:chgData name="Gustavo Enrique Santos santana" userId="20486813-ddb7-4891-9943-76744a3d7930" providerId="ADAL" clId="{91D47218-08F6-EA4F-ADB9-FCFE6C4F8BEF}" dt="2024-12-02T13:33:21.906" v="3319" actId="478"/>
          <ac:spMkLst>
            <pc:docMk/>
            <pc:sldMk cId="4243085855" sldId="274"/>
            <ac:spMk id="4" creationId="{BB42C332-2177-B3F3-EC2D-D4FB37B56891}"/>
          </ac:spMkLst>
        </pc:spChg>
        <pc:spChg chg="mod">
          <ac:chgData name="Gustavo Enrique Santos santana" userId="20486813-ddb7-4891-9943-76744a3d7930" providerId="ADAL" clId="{91D47218-08F6-EA4F-ADB9-FCFE6C4F8BEF}" dt="2024-12-02T13:23:23.027" v="3172" actId="20577"/>
          <ac:spMkLst>
            <pc:docMk/>
            <pc:sldMk cId="4243085855" sldId="274"/>
            <ac:spMk id="5" creationId="{EFD22189-C04A-6F87-A330-3E9C9BD00422}"/>
          </ac:spMkLst>
        </pc:spChg>
        <pc:spChg chg="add del mod">
          <ac:chgData name="Gustavo Enrique Santos santana" userId="20486813-ddb7-4891-9943-76744a3d7930" providerId="ADAL" clId="{91D47218-08F6-EA4F-ADB9-FCFE6C4F8BEF}" dt="2024-12-02T13:33:21.906" v="3319" actId="478"/>
          <ac:spMkLst>
            <pc:docMk/>
            <pc:sldMk cId="4243085855" sldId="274"/>
            <ac:spMk id="6" creationId="{BACC8573-3D65-7793-718E-3DD9DCD4ABFC}"/>
          </ac:spMkLst>
        </pc:spChg>
        <pc:spChg chg="add del mod">
          <ac:chgData name="Gustavo Enrique Santos santana" userId="20486813-ddb7-4891-9943-76744a3d7930" providerId="ADAL" clId="{91D47218-08F6-EA4F-ADB9-FCFE6C4F8BEF}" dt="2024-12-02T13:33:21.906" v="3319" actId="478"/>
          <ac:spMkLst>
            <pc:docMk/>
            <pc:sldMk cId="4243085855" sldId="274"/>
            <ac:spMk id="7" creationId="{EC580BCC-DD8A-E61C-981B-4D9254E573FE}"/>
          </ac:spMkLst>
        </pc:spChg>
        <pc:spChg chg="add del mod">
          <ac:chgData name="Gustavo Enrique Santos santana" userId="20486813-ddb7-4891-9943-76744a3d7930" providerId="ADAL" clId="{91D47218-08F6-EA4F-ADB9-FCFE6C4F8BEF}" dt="2024-12-02T13:25:06.336" v="3187" actId="478"/>
          <ac:spMkLst>
            <pc:docMk/>
            <pc:sldMk cId="4243085855" sldId="274"/>
            <ac:spMk id="9" creationId="{8D92C47A-F6CE-EBD2-0860-6FF38CB54CA2}"/>
          </ac:spMkLst>
        </pc:spChg>
        <pc:spChg chg="add del mod">
          <ac:chgData name="Gustavo Enrique Santos santana" userId="20486813-ddb7-4891-9943-76744a3d7930" providerId="ADAL" clId="{91D47218-08F6-EA4F-ADB9-FCFE6C4F8BEF}" dt="2024-12-02T13:25:08.239" v="3188" actId="478"/>
          <ac:spMkLst>
            <pc:docMk/>
            <pc:sldMk cId="4243085855" sldId="274"/>
            <ac:spMk id="10" creationId="{0EFFA2E9-4088-C5C1-DB7D-FB58D0043002}"/>
          </ac:spMkLst>
        </pc:spChg>
        <pc:spChg chg="add del mod">
          <ac:chgData name="Gustavo Enrique Santos santana" userId="20486813-ddb7-4891-9943-76744a3d7930" providerId="ADAL" clId="{91D47218-08F6-EA4F-ADB9-FCFE6C4F8BEF}" dt="2024-12-02T13:32:49.121" v="3316" actId="478"/>
          <ac:spMkLst>
            <pc:docMk/>
            <pc:sldMk cId="4243085855" sldId="274"/>
            <ac:spMk id="12" creationId="{AC5FBA0F-8F3C-0287-027A-8AD3CF956D6F}"/>
          </ac:spMkLst>
        </pc:spChg>
        <pc:spChg chg="add del mod">
          <ac:chgData name="Gustavo Enrique Santos santana" userId="20486813-ddb7-4891-9943-76744a3d7930" providerId="ADAL" clId="{91D47218-08F6-EA4F-ADB9-FCFE6C4F8BEF}" dt="2024-12-02T13:32:53.040" v="3318" actId="478"/>
          <ac:spMkLst>
            <pc:docMk/>
            <pc:sldMk cId="4243085855" sldId="274"/>
            <ac:spMk id="13" creationId="{7845BA98-6668-48E1-FEB4-C2703A6065B6}"/>
          </ac:spMkLst>
        </pc:spChg>
        <pc:spChg chg="add">
          <ac:chgData name="Gustavo Enrique Santos santana" userId="20486813-ddb7-4891-9943-76744a3d7930" providerId="ADAL" clId="{91D47218-08F6-EA4F-ADB9-FCFE6C4F8BEF}" dt="2024-11-18T03:59:38.724" v="1645" actId="26606"/>
          <ac:spMkLst>
            <pc:docMk/>
            <pc:sldMk cId="4243085855" sldId="274"/>
            <ac:spMk id="18" creationId="{4C608BEB-860E-4094-8511-78603564A75E}"/>
          </ac:spMkLst>
        </pc:spChg>
        <pc:picChg chg="add del mod">
          <ac:chgData name="Gustavo Enrique Santos santana" userId="20486813-ddb7-4891-9943-76744a3d7930" providerId="ADAL" clId="{91D47218-08F6-EA4F-ADB9-FCFE6C4F8BEF}" dt="2024-12-02T13:24:20.015" v="3175" actId="478"/>
          <ac:picMkLst>
            <pc:docMk/>
            <pc:sldMk cId="4243085855" sldId="274"/>
            <ac:picMk id="8" creationId="{2B988FDC-A71E-9626-50CF-616A73ADDEFA}"/>
          </ac:picMkLst>
        </pc:picChg>
        <pc:picChg chg="add del mod">
          <ac:chgData name="Gustavo Enrique Santos santana" userId="20486813-ddb7-4891-9943-76744a3d7930" providerId="ADAL" clId="{91D47218-08F6-EA4F-ADB9-FCFE6C4F8BEF}" dt="2024-12-02T13:32:42.911" v="3313" actId="478"/>
          <ac:picMkLst>
            <pc:docMk/>
            <pc:sldMk cId="4243085855" sldId="274"/>
            <ac:picMk id="11" creationId="{F4F2E979-0084-EBFD-9D79-2FCDD97A57D7}"/>
          </ac:picMkLst>
        </pc:picChg>
        <pc:cxnChg chg="add">
          <ac:chgData name="Gustavo Enrique Santos santana" userId="20486813-ddb7-4891-9943-76744a3d7930" providerId="ADAL" clId="{91D47218-08F6-EA4F-ADB9-FCFE6C4F8BEF}" dt="2024-11-18T03:59:38.724" v="1645" actId="26606"/>
          <ac:cxnSpMkLst>
            <pc:docMk/>
            <pc:sldMk cId="4243085855" sldId="274"/>
            <ac:cxnSpMk id="20" creationId="{1F16A8D4-FE87-4604-88B2-394B5D1EB437}"/>
          </ac:cxnSpMkLst>
        </pc:cxnChg>
      </pc:sldChg>
      <pc:sldChg chg="addSp delSp modSp mod modTransition modAnim">
        <pc:chgData name="Gustavo Enrique Santos santana" userId="20486813-ddb7-4891-9943-76744a3d7930" providerId="ADAL" clId="{91D47218-08F6-EA4F-ADB9-FCFE6C4F8BEF}" dt="2024-12-02T13:32:31.726" v="3311" actId="478"/>
        <pc:sldMkLst>
          <pc:docMk/>
          <pc:sldMk cId="3392070531" sldId="275"/>
        </pc:sldMkLst>
        <pc:spChg chg="mod">
          <ac:chgData name="Gustavo Enrique Santos santana" userId="20486813-ddb7-4891-9943-76744a3d7930" providerId="ADAL" clId="{91D47218-08F6-EA4F-ADB9-FCFE6C4F8BEF}" dt="2024-11-18T04:00:02.792" v="1646" actId="26606"/>
          <ac:spMkLst>
            <pc:docMk/>
            <pc:sldMk cId="3392070531" sldId="275"/>
            <ac:spMk id="2" creationId="{904B455A-1828-F0C7-F920-EDD4CBE82BE1}"/>
          </ac:spMkLst>
        </pc:spChg>
        <pc:spChg chg="mod">
          <ac:chgData name="Gustavo Enrique Santos santana" userId="20486813-ddb7-4891-9943-76744a3d7930" providerId="ADAL" clId="{91D47218-08F6-EA4F-ADB9-FCFE6C4F8BEF}" dt="2024-11-18T04:00:02.792" v="1646" actId="26606"/>
          <ac:spMkLst>
            <pc:docMk/>
            <pc:sldMk cId="3392070531" sldId="275"/>
            <ac:spMk id="3" creationId="{0473D777-7821-74D3-C274-E9C0411FDAF6}"/>
          </ac:spMkLst>
        </pc:spChg>
        <pc:spChg chg="add del mod">
          <ac:chgData name="Gustavo Enrique Santos santana" userId="20486813-ddb7-4891-9943-76744a3d7930" providerId="ADAL" clId="{91D47218-08F6-EA4F-ADB9-FCFE6C4F8BEF}" dt="2024-12-02T13:32:29.955" v="3310" actId="478"/>
          <ac:spMkLst>
            <pc:docMk/>
            <pc:sldMk cId="3392070531" sldId="275"/>
            <ac:spMk id="4" creationId="{9266EDE1-784D-52DD-7D54-03F4F79E536F}"/>
          </ac:spMkLst>
        </pc:spChg>
        <pc:spChg chg="add">
          <ac:chgData name="Gustavo Enrique Santos santana" userId="20486813-ddb7-4891-9943-76744a3d7930" providerId="ADAL" clId="{91D47218-08F6-EA4F-ADB9-FCFE6C4F8BEF}" dt="2024-11-18T04:00:02.792" v="1646" actId="26606"/>
          <ac:spMkLst>
            <pc:docMk/>
            <pc:sldMk cId="3392070531" sldId="275"/>
            <ac:spMk id="18" creationId="{79BB35BC-D5C2-4C8B-A22A-A71E6191913B}"/>
          </ac:spMkLst>
        </pc:spChg>
        <pc:picChg chg="mod ord">
          <ac:chgData name="Gustavo Enrique Santos santana" userId="20486813-ddb7-4891-9943-76744a3d7930" providerId="ADAL" clId="{91D47218-08F6-EA4F-ADB9-FCFE6C4F8BEF}" dt="2024-11-18T04:00:02.792" v="1646" actId="26606"/>
          <ac:picMkLst>
            <pc:docMk/>
            <pc:sldMk cId="3392070531" sldId="275"/>
            <ac:picMk id="5" creationId="{DC26E38B-D7F1-4936-30E7-C3484B5CAF0E}"/>
          </ac:picMkLst>
        </pc:picChg>
        <pc:picChg chg="add del mod">
          <ac:chgData name="Gustavo Enrique Santos santana" userId="20486813-ddb7-4891-9943-76744a3d7930" providerId="ADAL" clId="{91D47218-08F6-EA4F-ADB9-FCFE6C4F8BEF}" dt="2024-12-02T13:32:31.726" v="3311" actId="478"/>
          <ac:picMkLst>
            <pc:docMk/>
            <pc:sldMk cId="3392070531" sldId="275"/>
            <ac:picMk id="6" creationId="{46E04359-5A09-3426-AB79-8B3E1397B518}"/>
          </ac:picMkLst>
        </pc:picChg>
      </pc:sldChg>
      <pc:sldChg chg="addSp delSp modSp mod modTransition modAnim">
        <pc:chgData name="Gustavo Enrique Santos santana" userId="20486813-ddb7-4891-9943-76744a3d7930" providerId="ADAL" clId="{91D47218-08F6-EA4F-ADB9-FCFE6C4F8BEF}" dt="2024-12-02T13:37:14.834" v="3360"/>
        <pc:sldMkLst>
          <pc:docMk/>
          <pc:sldMk cId="3610759031" sldId="276"/>
        </pc:sldMkLst>
        <pc:spChg chg="add del mod">
          <ac:chgData name="Gustavo Enrique Santos santana" userId="20486813-ddb7-4891-9943-76744a3d7930" providerId="ADAL" clId="{91D47218-08F6-EA4F-ADB9-FCFE6C4F8BEF}" dt="2024-12-02T13:32:22.680" v="3309" actId="478"/>
          <ac:spMkLst>
            <pc:docMk/>
            <pc:sldMk cId="3610759031" sldId="276"/>
            <ac:spMk id="3" creationId="{BC375FD3-4DC3-3ABA-D189-8DF8D5D5F257}"/>
          </ac:spMkLst>
        </pc:spChg>
        <pc:picChg chg="mod">
          <ac:chgData name="Gustavo Enrique Santos santana" userId="20486813-ddb7-4891-9943-76744a3d7930" providerId="ADAL" clId="{91D47218-08F6-EA4F-ADB9-FCFE6C4F8BEF}" dt="2024-11-18T04:53:39.923" v="2069" actId="1076"/>
          <ac:picMkLst>
            <pc:docMk/>
            <pc:sldMk cId="3610759031" sldId="276"/>
            <ac:picMk id="4" creationId="{78529534-CB22-E97F-4353-1EEE6773100B}"/>
          </ac:picMkLst>
        </pc:picChg>
      </pc:sldChg>
      <pc:sldChg chg="addSp delSp modSp modTransition modAnim">
        <pc:chgData name="Gustavo Enrique Santos santana" userId="20486813-ddb7-4891-9943-76744a3d7930" providerId="ADAL" clId="{91D47218-08F6-EA4F-ADB9-FCFE6C4F8BEF}" dt="2024-11-17T02:41:55.871" v="974"/>
        <pc:sldMkLst>
          <pc:docMk/>
          <pc:sldMk cId="2793882859" sldId="277"/>
        </pc:sldMkLst>
      </pc:sldChg>
      <pc:sldChg chg="addSp delSp modSp modTransition modAnim">
        <pc:chgData name="Gustavo Enrique Santos santana" userId="20486813-ddb7-4891-9943-76744a3d7930" providerId="ADAL" clId="{91D47218-08F6-EA4F-ADB9-FCFE6C4F8BEF}" dt="2024-11-17T02:41:55.871" v="974"/>
        <pc:sldMkLst>
          <pc:docMk/>
          <pc:sldMk cId="179395850" sldId="278"/>
        </pc:sldMkLst>
      </pc:sldChg>
      <pc:sldChg chg="addSp delSp modSp modTransition modAnim">
        <pc:chgData name="Gustavo Enrique Santos santana" userId="20486813-ddb7-4891-9943-76744a3d7930" providerId="ADAL" clId="{91D47218-08F6-EA4F-ADB9-FCFE6C4F8BEF}" dt="2024-11-17T02:41:55.871" v="974"/>
        <pc:sldMkLst>
          <pc:docMk/>
          <pc:sldMk cId="3094488106" sldId="279"/>
        </pc:sldMkLst>
      </pc:sldChg>
      <pc:sldChg chg="addSp delSp modSp mod modTransition modAnim">
        <pc:chgData name="Gustavo Enrique Santos santana" userId="20486813-ddb7-4891-9943-76744a3d7930" providerId="ADAL" clId="{91D47218-08F6-EA4F-ADB9-FCFE6C4F8BEF}" dt="2024-12-02T13:37:06.434" v="3350"/>
        <pc:sldMkLst>
          <pc:docMk/>
          <pc:sldMk cId="555460558" sldId="280"/>
        </pc:sldMkLst>
        <pc:spChg chg="add del mod">
          <ac:chgData name="Gustavo Enrique Santos santana" userId="20486813-ddb7-4891-9943-76744a3d7930" providerId="ADAL" clId="{91D47218-08F6-EA4F-ADB9-FCFE6C4F8BEF}" dt="2024-12-02T13:32:11.683" v="3305" actId="478"/>
          <ac:spMkLst>
            <pc:docMk/>
            <pc:sldMk cId="555460558" sldId="280"/>
            <ac:spMk id="3" creationId="{37E83C01-8C51-F523-CC54-A6A67512742C}"/>
          </ac:spMkLst>
        </pc:spChg>
        <pc:spChg chg="add del mod">
          <ac:chgData name="Gustavo Enrique Santos santana" userId="20486813-ddb7-4891-9943-76744a3d7930" providerId="ADAL" clId="{91D47218-08F6-EA4F-ADB9-FCFE6C4F8BEF}" dt="2024-12-02T13:32:15.537" v="3307" actId="478"/>
          <ac:spMkLst>
            <pc:docMk/>
            <pc:sldMk cId="555460558" sldId="280"/>
            <ac:spMk id="4" creationId="{85730895-172D-A936-5FDE-438C17A55404}"/>
          </ac:spMkLst>
        </pc:spChg>
        <pc:spChg chg="add del mod">
          <ac:chgData name="Gustavo Enrique Santos santana" userId="20486813-ddb7-4891-9943-76744a3d7930" providerId="ADAL" clId="{91D47218-08F6-EA4F-ADB9-FCFE6C4F8BEF}" dt="2024-12-02T13:32:18.461" v="3308" actId="478"/>
          <ac:spMkLst>
            <pc:docMk/>
            <pc:sldMk cId="555460558" sldId="280"/>
            <ac:spMk id="5" creationId="{604CFB1E-F846-8CC2-E07C-631006C697F1}"/>
          </ac:spMkLst>
        </pc:spChg>
      </pc:sldChg>
      <pc:sldChg chg="addSp delSp modSp mod modTransition modAnim modNotesTx">
        <pc:chgData name="Gustavo Enrique Santos santana" userId="20486813-ddb7-4891-9943-76744a3d7930" providerId="ADAL" clId="{91D47218-08F6-EA4F-ADB9-FCFE6C4F8BEF}" dt="2024-12-02T14:35:36.057" v="4541" actId="478"/>
        <pc:sldMkLst>
          <pc:docMk/>
          <pc:sldMk cId="1378980920" sldId="282"/>
        </pc:sldMkLst>
        <pc:spChg chg="add del mod">
          <ac:chgData name="Gustavo Enrique Santos santana" userId="20486813-ddb7-4891-9943-76744a3d7930" providerId="ADAL" clId="{91D47218-08F6-EA4F-ADB9-FCFE6C4F8BEF}" dt="2024-12-02T14:35:36.057" v="4541" actId="478"/>
          <ac:spMkLst>
            <pc:docMk/>
            <pc:sldMk cId="1378980920" sldId="282"/>
            <ac:spMk id="4" creationId="{BEE41177-D315-EA8D-1272-7028668F8FB4}"/>
          </ac:spMkLst>
        </pc:spChg>
        <pc:graphicFrameChg chg="mod modGraphic">
          <ac:chgData name="Gustavo Enrique Santos santana" userId="20486813-ddb7-4891-9943-76744a3d7930" providerId="ADAL" clId="{91D47218-08F6-EA4F-ADB9-FCFE6C4F8BEF}" dt="2024-11-18T03:49:54.186" v="1628" actId="20577"/>
          <ac:graphicFrameMkLst>
            <pc:docMk/>
            <pc:sldMk cId="1378980920" sldId="282"/>
            <ac:graphicFrameMk id="8" creationId="{954585AA-5F8F-C8E9-C655-8065CB936C80}"/>
          </ac:graphicFrameMkLst>
        </pc:graphicFrameChg>
        <pc:picChg chg="add del mod">
          <ac:chgData name="Gustavo Enrique Santos santana" userId="20486813-ddb7-4891-9943-76744a3d7930" providerId="ADAL" clId="{91D47218-08F6-EA4F-ADB9-FCFE6C4F8BEF}" dt="2024-12-02T14:35:31.677" v="4540" actId="478"/>
          <ac:picMkLst>
            <pc:docMk/>
            <pc:sldMk cId="1378980920" sldId="282"/>
            <ac:picMk id="7" creationId="{23AEB66D-12A5-5BC8-3902-7B2E8135BB6A}"/>
          </ac:picMkLst>
        </pc:picChg>
      </pc:sldChg>
      <pc:sldChg chg="addSp delSp modSp del mod modTransition modAnim">
        <pc:chgData name="Gustavo Enrique Santos santana" userId="20486813-ddb7-4891-9943-76744a3d7930" providerId="ADAL" clId="{91D47218-08F6-EA4F-ADB9-FCFE6C4F8BEF}" dt="2024-11-17T19:11:26.159" v="977" actId="2696"/>
        <pc:sldMkLst>
          <pc:docMk/>
          <pc:sldMk cId="3488490939" sldId="283"/>
        </pc:sldMkLst>
      </pc:sldChg>
      <pc:sldChg chg="addSp delSp modSp add mod modTransition modAnim">
        <pc:chgData name="Gustavo Enrique Santos santana" userId="20486813-ddb7-4891-9943-76744a3d7930" providerId="ADAL" clId="{91D47218-08F6-EA4F-ADB9-FCFE6C4F8BEF}" dt="2024-12-02T13:33:50.901" v="3324" actId="478"/>
        <pc:sldMkLst>
          <pc:docMk/>
          <pc:sldMk cId="3877079035" sldId="284"/>
        </pc:sldMkLst>
        <pc:spChg chg="mod">
          <ac:chgData name="Gustavo Enrique Santos santana" userId="20486813-ddb7-4891-9943-76744a3d7930" providerId="ADAL" clId="{91D47218-08F6-EA4F-ADB9-FCFE6C4F8BEF}" dt="2024-11-18T04:39:47.521" v="1934" actId="20577"/>
          <ac:spMkLst>
            <pc:docMk/>
            <pc:sldMk cId="3877079035" sldId="284"/>
            <ac:spMk id="2" creationId="{62331114-047E-B8A2-13EC-375F925A1FBF}"/>
          </ac:spMkLst>
        </pc:spChg>
        <pc:spChg chg="add del mod">
          <ac:chgData name="Gustavo Enrique Santos santana" userId="20486813-ddb7-4891-9943-76744a3d7930" providerId="ADAL" clId="{91D47218-08F6-EA4F-ADB9-FCFE6C4F8BEF}" dt="2024-12-02T13:22:32.105" v="3164" actId="478"/>
          <ac:spMkLst>
            <pc:docMk/>
            <pc:sldMk cId="3877079035" sldId="284"/>
            <ac:spMk id="3" creationId="{46097E40-59DA-905D-7C7A-E670BD26D841}"/>
          </ac:spMkLst>
        </pc:spChg>
        <pc:graphicFrameChg chg="add del mod">
          <ac:chgData name="Gustavo Enrique Santos santana" userId="20486813-ddb7-4891-9943-76744a3d7930" providerId="ADAL" clId="{91D47218-08F6-EA4F-ADB9-FCFE6C4F8BEF}" dt="2024-12-02T13:33:50.901" v="3324" actId="478"/>
          <ac:graphicFrameMkLst>
            <pc:docMk/>
            <pc:sldMk cId="3877079035" sldId="284"/>
            <ac:graphicFrameMk id="4" creationId="{800CDCB1-7DB5-D57C-018F-62EE64DBF8E9}"/>
          </ac:graphicFrameMkLst>
        </pc:graphicFrameChg>
        <pc:graphicFrameChg chg="add mod">
          <ac:chgData name="Gustavo Enrique Santos santana" userId="20486813-ddb7-4891-9943-76744a3d7930" providerId="ADAL" clId="{91D47218-08F6-EA4F-ADB9-FCFE6C4F8BEF}" dt="2024-11-13T03:39:48.698" v="421" actId="108"/>
          <ac:graphicFrameMkLst>
            <pc:docMk/>
            <pc:sldMk cId="3877079035" sldId="284"/>
            <ac:graphicFrameMk id="7" creationId="{56BA623B-C187-90EE-07D4-180BA0799948}"/>
          </ac:graphicFrameMkLst>
        </pc:graphicFrameChg>
      </pc:sldChg>
      <pc:sldChg chg="addSp delSp modSp add mod">
        <pc:chgData name="Gustavo Enrique Santos santana" userId="20486813-ddb7-4891-9943-76744a3d7930" providerId="ADAL" clId="{91D47218-08F6-EA4F-ADB9-FCFE6C4F8BEF}" dt="2024-11-13T03:53:42.007" v="629"/>
        <pc:sldMkLst>
          <pc:docMk/>
          <pc:sldMk cId="1008538693" sldId="285"/>
        </pc:sldMkLst>
      </pc:sldChg>
      <pc:sldChg chg="addSp delSp modSp modTransition modAnim">
        <pc:chgData name="Gustavo Enrique Santos santana" userId="20486813-ddb7-4891-9943-76744a3d7930" providerId="ADAL" clId="{91D47218-08F6-EA4F-ADB9-FCFE6C4F8BEF}" dt="2024-11-17T02:41:55.871" v="974"/>
        <pc:sldMkLst>
          <pc:docMk/>
          <pc:sldMk cId="2159225394" sldId="286"/>
        </pc:sldMkLst>
      </pc:sldChg>
      <pc:sldChg chg="addSp delSp modSp modTransition modAnim">
        <pc:chgData name="Gustavo Enrique Santos santana" userId="20486813-ddb7-4891-9943-76744a3d7930" providerId="ADAL" clId="{91D47218-08F6-EA4F-ADB9-FCFE6C4F8BEF}" dt="2024-11-17T02:41:55.871" v="974"/>
        <pc:sldMkLst>
          <pc:docMk/>
          <pc:sldMk cId="507558499" sldId="288"/>
        </pc:sldMkLst>
      </pc:sldChg>
      <pc:sldChg chg="addSp delSp modSp modTransition modAnim">
        <pc:chgData name="Gustavo Enrique Santos santana" userId="20486813-ddb7-4891-9943-76744a3d7930" providerId="ADAL" clId="{91D47218-08F6-EA4F-ADB9-FCFE6C4F8BEF}" dt="2024-11-17T02:41:55.871" v="974"/>
        <pc:sldMkLst>
          <pc:docMk/>
          <pc:sldMk cId="3772601623" sldId="289"/>
        </pc:sldMkLst>
      </pc:sldChg>
      <pc:sldChg chg="addSp delSp modSp mod modTransition modAnim">
        <pc:chgData name="Gustavo Enrique Santos santana" userId="20486813-ddb7-4891-9943-76744a3d7930" providerId="ADAL" clId="{91D47218-08F6-EA4F-ADB9-FCFE6C4F8BEF}" dt="2024-12-02T13:33:46.774" v="3323" actId="478"/>
        <pc:sldMkLst>
          <pc:docMk/>
          <pc:sldMk cId="4253955929" sldId="290"/>
        </pc:sldMkLst>
        <pc:spChg chg="mod">
          <ac:chgData name="Gustavo Enrique Santos santana" userId="20486813-ddb7-4891-9943-76744a3d7930" providerId="ADAL" clId="{91D47218-08F6-EA4F-ADB9-FCFE6C4F8BEF}" dt="2024-11-18T04:40:01.716" v="1941" actId="121"/>
          <ac:spMkLst>
            <pc:docMk/>
            <pc:sldMk cId="4253955929" sldId="290"/>
            <ac:spMk id="2" creationId="{9E8C7247-20CD-BE40-FC30-93DE993A29C7}"/>
          </ac:spMkLst>
        </pc:spChg>
        <pc:spChg chg="add del mod">
          <ac:chgData name="Gustavo Enrique Santos santana" userId="20486813-ddb7-4891-9943-76744a3d7930" providerId="ADAL" clId="{91D47218-08F6-EA4F-ADB9-FCFE6C4F8BEF}" dt="2024-12-02T13:22:43.306" v="3165" actId="478"/>
          <ac:spMkLst>
            <pc:docMk/>
            <pc:sldMk cId="4253955929" sldId="290"/>
            <ac:spMk id="3" creationId="{6A172840-A97F-E575-D4D8-B4B7F9B0887E}"/>
          </ac:spMkLst>
        </pc:spChg>
        <pc:graphicFrameChg chg="add del mod">
          <ac:chgData name="Gustavo Enrique Santos santana" userId="20486813-ddb7-4891-9943-76744a3d7930" providerId="ADAL" clId="{91D47218-08F6-EA4F-ADB9-FCFE6C4F8BEF}" dt="2024-12-02T13:33:46.774" v="3323" actId="478"/>
          <ac:graphicFrameMkLst>
            <pc:docMk/>
            <pc:sldMk cId="4253955929" sldId="290"/>
            <ac:graphicFrameMk id="4" creationId="{1C8CAD9B-1166-CA78-0F93-37C4F62FB1BC}"/>
          </ac:graphicFrameMkLst>
        </pc:graphicFrameChg>
        <pc:graphicFrameChg chg="mod">
          <ac:chgData name="Gustavo Enrique Santos santana" userId="20486813-ddb7-4891-9943-76744a3d7930" providerId="ADAL" clId="{91D47218-08F6-EA4F-ADB9-FCFE6C4F8BEF}" dt="2024-11-18T04:39:28.445" v="1931"/>
          <ac:graphicFrameMkLst>
            <pc:docMk/>
            <pc:sldMk cId="4253955929" sldId="290"/>
            <ac:graphicFrameMk id="5" creationId="{32CE76BE-49E6-9DB5-6FB8-79B412C29542}"/>
          </ac:graphicFrameMkLst>
        </pc:graphicFrameChg>
      </pc:sldChg>
      <pc:sldChg chg="addSp delSp modSp mod modTransition modAnim">
        <pc:chgData name="Gustavo Enrique Santos santana" userId="20486813-ddb7-4891-9943-76744a3d7930" providerId="ADAL" clId="{91D47218-08F6-EA4F-ADB9-FCFE6C4F8BEF}" dt="2024-12-02T13:33:40.174" v="3322" actId="478"/>
        <pc:sldMkLst>
          <pc:docMk/>
          <pc:sldMk cId="2344827357" sldId="291"/>
        </pc:sldMkLst>
        <pc:spChg chg="mod">
          <ac:chgData name="Gustavo Enrique Santos santana" userId="20486813-ddb7-4891-9943-76744a3d7930" providerId="ADAL" clId="{91D47218-08F6-EA4F-ADB9-FCFE6C4F8BEF}" dt="2024-11-18T04:39:56.871" v="1940" actId="20577"/>
          <ac:spMkLst>
            <pc:docMk/>
            <pc:sldMk cId="2344827357" sldId="291"/>
            <ac:spMk id="2" creationId="{8BC499EA-9055-E3B0-AE78-418A56568BD3}"/>
          </ac:spMkLst>
        </pc:spChg>
        <pc:spChg chg="add del mod">
          <ac:chgData name="Gustavo Enrique Santos santana" userId="20486813-ddb7-4891-9943-76744a3d7930" providerId="ADAL" clId="{91D47218-08F6-EA4F-ADB9-FCFE6C4F8BEF}" dt="2024-12-02T13:33:33.279" v="3320" actId="478"/>
          <ac:spMkLst>
            <pc:docMk/>
            <pc:sldMk cId="2344827357" sldId="291"/>
            <ac:spMk id="3" creationId="{3CA60D1F-E648-E3A1-2B76-EB03F88F8DF9}"/>
          </ac:spMkLst>
        </pc:spChg>
        <pc:spChg chg="add del mod">
          <ac:chgData name="Gustavo Enrique Santos santana" userId="20486813-ddb7-4891-9943-76744a3d7930" providerId="ADAL" clId="{91D47218-08F6-EA4F-ADB9-FCFE6C4F8BEF}" dt="2024-12-02T13:33:35.441" v="3321" actId="478"/>
          <ac:spMkLst>
            <pc:docMk/>
            <pc:sldMk cId="2344827357" sldId="291"/>
            <ac:spMk id="4" creationId="{A865CB07-A5F2-BC50-A6F7-0055A4B3E613}"/>
          </ac:spMkLst>
        </pc:spChg>
        <pc:spChg chg="add del mod">
          <ac:chgData name="Gustavo Enrique Santos santana" userId="20486813-ddb7-4891-9943-76744a3d7930" providerId="ADAL" clId="{91D47218-08F6-EA4F-ADB9-FCFE6C4F8BEF}" dt="2024-12-02T13:33:35.441" v="3321" actId="478"/>
          <ac:spMkLst>
            <pc:docMk/>
            <pc:sldMk cId="2344827357" sldId="291"/>
            <ac:spMk id="6" creationId="{175EA227-E67C-13E2-B396-4ADC3DAEFC1B}"/>
          </ac:spMkLst>
        </pc:spChg>
        <pc:spChg chg="add del mod">
          <ac:chgData name="Gustavo Enrique Santos santana" userId="20486813-ddb7-4891-9943-76744a3d7930" providerId="ADAL" clId="{91D47218-08F6-EA4F-ADB9-FCFE6C4F8BEF}" dt="2024-12-02T13:33:40.174" v="3322" actId="478"/>
          <ac:spMkLst>
            <pc:docMk/>
            <pc:sldMk cId="2344827357" sldId="291"/>
            <ac:spMk id="8" creationId="{3EE03BF4-0FDF-E3B2-DA63-BA75526F4114}"/>
          </ac:spMkLst>
        </pc:spChg>
        <pc:graphicFrameChg chg="mod">
          <ac:chgData name="Gustavo Enrique Santos santana" userId="20486813-ddb7-4891-9943-76744a3d7930" providerId="ADAL" clId="{91D47218-08F6-EA4F-ADB9-FCFE6C4F8BEF}" dt="2024-11-18T04:33:08.288" v="1902" actId="20577"/>
          <ac:graphicFrameMkLst>
            <pc:docMk/>
            <pc:sldMk cId="2344827357" sldId="291"/>
            <ac:graphicFrameMk id="5" creationId="{4BBA14C8-C72D-5A84-0826-E32A0F052BDF}"/>
          </ac:graphicFrameMkLst>
        </pc:graphicFrameChg>
      </pc:sldChg>
      <pc:sldChg chg="new del">
        <pc:chgData name="Gustavo Enrique Santos santana" userId="20486813-ddb7-4891-9943-76744a3d7930" providerId="ADAL" clId="{91D47218-08F6-EA4F-ADB9-FCFE6C4F8BEF}" dt="2024-11-17T19:32:00.793" v="1021" actId="2696"/>
        <pc:sldMkLst>
          <pc:docMk/>
          <pc:sldMk cId="289647317" sldId="292"/>
        </pc:sldMkLst>
      </pc:sldChg>
      <pc:sldChg chg="addSp delSp modSp add del mod modTransition">
        <pc:chgData name="Gustavo Enrique Santos santana" userId="20486813-ddb7-4891-9943-76744a3d7930" providerId="ADAL" clId="{91D47218-08F6-EA4F-ADB9-FCFE6C4F8BEF}" dt="2024-11-18T04:40:39.267" v="1944" actId="2696"/>
        <pc:sldMkLst>
          <pc:docMk/>
          <pc:sldMk cId="1526896556" sldId="292"/>
        </pc:sldMkLst>
      </pc:sldChg>
      <pc:sldChg chg="modSp add del mod">
        <pc:chgData name="Gustavo Enrique Santos santana" userId="20486813-ddb7-4891-9943-76744a3d7930" providerId="ADAL" clId="{91D47218-08F6-EA4F-ADB9-FCFE6C4F8BEF}" dt="2024-11-17T22:22:40.101" v="1029"/>
        <pc:sldMkLst>
          <pc:docMk/>
          <pc:sldMk cId="3191283907" sldId="292"/>
        </pc:sldMkLst>
      </pc:sldChg>
      <pc:sldChg chg="addSp delSp add del setBg delDesignElem">
        <pc:chgData name="Gustavo Enrique Santos santana" userId="20486813-ddb7-4891-9943-76744a3d7930" providerId="ADAL" clId="{91D47218-08F6-EA4F-ADB9-FCFE6C4F8BEF}" dt="2024-11-18T04:10:48.559" v="1709"/>
        <pc:sldMkLst>
          <pc:docMk/>
          <pc:sldMk cId="577544143" sldId="293"/>
        </pc:sldMkLst>
      </pc:sldChg>
      <pc:sldChg chg="addSp delSp modSp add mod ord modTransition modNotesTx">
        <pc:chgData name="Gustavo Enrique Santos santana" userId="20486813-ddb7-4891-9943-76744a3d7930" providerId="ADAL" clId="{91D47218-08F6-EA4F-ADB9-FCFE6C4F8BEF}" dt="2024-12-02T13:38:18.873" v="3394" actId="20577"/>
        <pc:sldMkLst>
          <pc:docMk/>
          <pc:sldMk cId="3114687096" sldId="293"/>
        </pc:sldMkLst>
        <pc:spChg chg="mod">
          <ac:chgData name="Gustavo Enrique Santos santana" userId="20486813-ddb7-4891-9943-76744a3d7930" providerId="ADAL" clId="{91D47218-08F6-EA4F-ADB9-FCFE6C4F8BEF}" dt="2024-11-18T04:25:26.277" v="1872" actId="20577"/>
          <ac:spMkLst>
            <pc:docMk/>
            <pc:sldMk cId="3114687096" sldId="293"/>
            <ac:spMk id="2" creationId="{8CDFE059-46C9-EA2F-BD12-2BA8412BC56B}"/>
          </ac:spMkLst>
        </pc:spChg>
        <pc:spChg chg="add mod">
          <ac:chgData name="Gustavo Enrique Santos santana" userId="20486813-ddb7-4891-9943-76744a3d7930" providerId="ADAL" clId="{91D47218-08F6-EA4F-ADB9-FCFE6C4F8BEF}" dt="2024-11-18T04:29:10.824" v="1875" actId="207"/>
          <ac:spMkLst>
            <pc:docMk/>
            <pc:sldMk cId="3114687096" sldId="293"/>
            <ac:spMk id="5" creationId="{76972804-2F25-17A1-73C6-B16FAE304A0B}"/>
          </ac:spMkLst>
        </pc:spChg>
        <pc:spChg chg="mod">
          <ac:chgData name="Gustavo Enrique Santos santana" userId="20486813-ddb7-4891-9943-76744a3d7930" providerId="ADAL" clId="{91D47218-08F6-EA4F-ADB9-FCFE6C4F8BEF}" dt="2024-11-26T02:36:23.542" v="2749" actId="207"/>
          <ac:spMkLst>
            <pc:docMk/>
            <pc:sldMk cId="3114687096" sldId="293"/>
            <ac:spMk id="7" creationId="{A846199D-5ADB-7E10-36EA-245BB25AA2A8}"/>
          </ac:spMkLst>
        </pc:spChg>
        <pc:spChg chg="mod topLvl">
          <ac:chgData name="Gustavo Enrique Santos santana" userId="20486813-ddb7-4891-9943-76744a3d7930" providerId="ADAL" clId="{91D47218-08F6-EA4F-ADB9-FCFE6C4F8BEF}" dt="2024-11-18T16:42:06.558" v="2231" actId="207"/>
          <ac:spMkLst>
            <pc:docMk/>
            <pc:sldMk cId="3114687096" sldId="293"/>
            <ac:spMk id="10" creationId="{608F3081-68AC-0CDD-2FD4-11F84ADC371B}"/>
          </ac:spMkLst>
        </pc:spChg>
        <pc:spChg chg="mod topLvl">
          <ac:chgData name="Gustavo Enrique Santos santana" userId="20486813-ddb7-4891-9943-76744a3d7930" providerId="ADAL" clId="{91D47218-08F6-EA4F-ADB9-FCFE6C4F8BEF}" dt="2024-11-23T03:01:20.741" v="2240" actId="207"/>
          <ac:spMkLst>
            <pc:docMk/>
            <pc:sldMk cId="3114687096" sldId="293"/>
            <ac:spMk id="13" creationId="{CFD75F02-2C86-C0CE-8A2B-CAF6916A2484}"/>
          </ac:spMkLst>
        </pc:spChg>
        <pc:spChg chg="mod">
          <ac:chgData name="Gustavo Enrique Santos santana" userId="20486813-ddb7-4891-9943-76744a3d7930" providerId="ADAL" clId="{91D47218-08F6-EA4F-ADB9-FCFE6C4F8BEF}" dt="2024-11-18T04:25:00.931" v="1850"/>
          <ac:spMkLst>
            <pc:docMk/>
            <pc:sldMk cId="3114687096" sldId="293"/>
            <ac:spMk id="17" creationId="{6A15829B-AD2D-6828-05DB-80FAF2CB3CCA}"/>
          </ac:spMkLst>
        </pc:spChg>
        <pc:spChg chg="mod">
          <ac:chgData name="Gustavo Enrique Santos santana" userId="20486813-ddb7-4891-9943-76744a3d7930" providerId="ADAL" clId="{91D47218-08F6-EA4F-ADB9-FCFE6C4F8BEF}" dt="2024-11-18T04:25:00.931" v="1850"/>
          <ac:spMkLst>
            <pc:docMk/>
            <pc:sldMk cId="3114687096" sldId="293"/>
            <ac:spMk id="19" creationId="{14575E79-FB17-02AF-F68D-2DD2803D0A0C}"/>
          </ac:spMkLst>
        </pc:spChg>
        <pc:spChg chg="mod">
          <ac:chgData name="Gustavo Enrique Santos santana" userId="20486813-ddb7-4891-9943-76744a3d7930" providerId="ADAL" clId="{91D47218-08F6-EA4F-ADB9-FCFE6C4F8BEF}" dt="2024-11-18T04:25:00.931" v="1850"/>
          <ac:spMkLst>
            <pc:docMk/>
            <pc:sldMk cId="3114687096" sldId="293"/>
            <ac:spMk id="20" creationId="{945CB104-0026-214B-2C18-39A3D370B993}"/>
          </ac:spMkLst>
        </pc:spChg>
        <pc:spChg chg="add mod">
          <ac:chgData name="Gustavo Enrique Santos santana" userId="20486813-ddb7-4891-9943-76744a3d7930" providerId="ADAL" clId="{91D47218-08F6-EA4F-ADB9-FCFE6C4F8BEF}" dt="2024-11-18T04:25:08.259" v="1851" actId="1076"/>
          <ac:spMkLst>
            <pc:docMk/>
            <pc:sldMk cId="3114687096" sldId="293"/>
            <ac:spMk id="26" creationId="{787F51F3-2B06-D31D-FBCC-F721209CDB54}"/>
          </ac:spMkLst>
        </pc:spChg>
        <pc:spChg chg="add mod">
          <ac:chgData name="Gustavo Enrique Santos santana" userId="20486813-ddb7-4891-9943-76744a3d7930" providerId="ADAL" clId="{91D47218-08F6-EA4F-ADB9-FCFE6C4F8BEF}" dt="2024-11-18T04:25:08.259" v="1851" actId="1076"/>
          <ac:spMkLst>
            <pc:docMk/>
            <pc:sldMk cId="3114687096" sldId="293"/>
            <ac:spMk id="27" creationId="{2B18F96E-B22C-2948-76D5-6762CBE70AB5}"/>
          </ac:spMkLst>
        </pc:spChg>
        <pc:spChg chg="add mod">
          <ac:chgData name="Gustavo Enrique Santos santana" userId="20486813-ddb7-4891-9943-76744a3d7930" providerId="ADAL" clId="{91D47218-08F6-EA4F-ADB9-FCFE6C4F8BEF}" dt="2024-11-18T04:25:08.259" v="1851" actId="1076"/>
          <ac:spMkLst>
            <pc:docMk/>
            <pc:sldMk cId="3114687096" sldId="293"/>
            <ac:spMk id="28" creationId="{72C82D8D-1167-174E-76C4-3E225682DA6B}"/>
          </ac:spMkLst>
        </pc:spChg>
        <pc:spChg chg="add mod">
          <ac:chgData name="Gustavo Enrique Santos santana" userId="20486813-ddb7-4891-9943-76744a3d7930" providerId="ADAL" clId="{91D47218-08F6-EA4F-ADB9-FCFE6C4F8BEF}" dt="2024-11-18T04:25:08.259" v="1851" actId="1076"/>
          <ac:spMkLst>
            <pc:docMk/>
            <pc:sldMk cId="3114687096" sldId="293"/>
            <ac:spMk id="29" creationId="{FCF68C38-ED8E-ED59-976F-657F95D78AC6}"/>
          </ac:spMkLst>
        </pc:spChg>
        <pc:spChg chg="add mod">
          <ac:chgData name="Gustavo Enrique Santos santana" userId="20486813-ddb7-4891-9943-76744a3d7930" providerId="ADAL" clId="{91D47218-08F6-EA4F-ADB9-FCFE6C4F8BEF}" dt="2024-11-18T04:25:08.259" v="1851" actId="1076"/>
          <ac:spMkLst>
            <pc:docMk/>
            <pc:sldMk cId="3114687096" sldId="293"/>
            <ac:spMk id="30" creationId="{DFCB0158-99DC-4A7B-2FB1-BC64814C00DF}"/>
          </ac:spMkLst>
        </pc:spChg>
        <pc:spChg chg="add mod">
          <ac:chgData name="Gustavo Enrique Santos santana" userId="20486813-ddb7-4891-9943-76744a3d7930" providerId="ADAL" clId="{91D47218-08F6-EA4F-ADB9-FCFE6C4F8BEF}" dt="2024-11-18T04:25:08.259" v="1851" actId="1076"/>
          <ac:spMkLst>
            <pc:docMk/>
            <pc:sldMk cId="3114687096" sldId="293"/>
            <ac:spMk id="31" creationId="{1CBD060E-752D-A129-4EDB-4EC91B7AC9B5}"/>
          </ac:spMkLst>
        </pc:spChg>
        <pc:spChg chg="add mod">
          <ac:chgData name="Gustavo Enrique Santos santana" userId="20486813-ddb7-4891-9943-76744a3d7930" providerId="ADAL" clId="{91D47218-08F6-EA4F-ADB9-FCFE6C4F8BEF}" dt="2024-11-18T04:25:08.259" v="1851" actId="1076"/>
          <ac:spMkLst>
            <pc:docMk/>
            <pc:sldMk cId="3114687096" sldId="293"/>
            <ac:spMk id="32" creationId="{63BEF8B5-6BDA-7F74-DBDC-E69CE79A4BD4}"/>
          </ac:spMkLst>
        </pc:spChg>
        <pc:spChg chg="add mod">
          <ac:chgData name="Gustavo Enrique Santos santana" userId="20486813-ddb7-4891-9943-76744a3d7930" providerId="ADAL" clId="{91D47218-08F6-EA4F-ADB9-FCFE6C4F8BEF}" dt="2024-11-18T04:25:08.259" v="1851" actId="1076"/>
          <ac:spMkLst>
            <pc:docMk/>
            <pc:sldMk cId="3114687096" sldId="293"/>
            <ac:spMk id="33" creationId="{8498F560-DA79-1BCD-FC27-F45D26E68D22}"/>
          </ac:spMkLst>
        </pc:spChg>
        <pc:spChg chg="add mod">
          <ac:chgData name="Gustavo Enrique Santos santana" userId="20486813-ddb7-4891-9943-76744a3d7930" providerId="ADAL" clId="{91D47218-08F6-EA4F-ADB9-FCFE6C4F8BEF}" dt="2024-11-18T04:25:08.259" v="1851" actId="1076"/>
          <ac:spMkLst>
            <pc:docMk/>
            <pc:sldMk cId="3114687096" sldId="293"/>
            <ac:spMk id="34" creationId="{E6A76FB8-C4B2-F44F-E856-AC80E87E7D54}"/>
          </ac:spMkLst>
        </pc:spChg>
        <pc:spChg chg="add mod">
          <ac:chgData name="Gustavo Enrique Santos santana" userId="20486813-ddb7-4891-9943-76744a3d7930" providerId="ADAL" clId="{91D47218-08F6-EA4F-ADB9-FCFE6C4F8BEF}" dt="2024-11-18T04:25:08.259" v="1851" actId="1076"/>
          <ac:spMkLst>
            <pc:docMk/>
            <pc:sldMk cId="3114687096" sldId="293"/>
            <ac:spMk id="35" creationId="{E21142BC-8554-5DA3-7FA4-48558AFEBCD2}"/>
          </ac:spMkLst>
        </pc:spChg>
        <pc:spChg chg="add mod">
          <ac:chgData name="Gustavo Enrique Santos santana" userId="20486813-ddb7-4891-9943-76744a3d7930" providerId="ADAL" clId="{91D47218-08F6-EA4F-ADB9-FCFE6C4F8BEF}" dt="2024-11-18T04:25:08.259" v="1851" actId="1076"/>
          <ac:spMkLst>
            <pc:docMk/>
            <pc:sldMk cId="3114687096" sldId="293"/>
            <ac:spMk id="36" creationId="{8CC5689C-760C-55D9-7D43-2905524EE8D4}"/>
          </ac:spMkLst>
        </pc:spChg>
        <pc:spChg chg="add mod">
          <ac:chgData name="Gustavo Enrique Santos santana" userId="20486813-ddb7-4891-9943-76744a3d7930" providerId="ADAL" clId="{91D47218-08F6-EA4F-ADB9-FCFE6C4F8BEF}" dt="2024-11-18T04:25:08.259" v="1851" actId="1076"/>
          <ac:spMkLst>
            <pc:docMk/>
            <pc:sldMk cId="3114687096" sldId="293"/>
            <ac:spMk id="37" creationId="{EB3B54DB-6AE0-41F7-7FE0-73D789440BF2}"/>
          </ac:spMkLst>
        </pc:spChg>
        <pc:spChg chg="add del mod">
          <ac:chgData name="Gustavo Enrique Santos santana" userId="20486813-ddb7-4891-9943-76744a3d7930" providerId="ADAL" clId="{91D47218-08F6-EA4F-ADB9-FCFE6C4F8BEF}" dt="2024-12-02T13:19:54.308" v="3151" actId="478"/>
          <ac:spMkLst>
            <pc:docMk/>
            <pc:sldMk cId="3114687096" sldId="293"/>
            <ac:spMk id="38" creationId="{31D242A6-83D2-5F0D-CE1B-17C9E6FDA889}"/>
          </ac:spMkLst>
        </pc:spChg>
        <pc:grpChg chg="del">
          <ac:chgData name="Gustavo Enrique Santos santana" userId="20486813-ddb7-4891-9943-76744a3d7930" providerId="ADAL" clId="{91D47218-08F6-EA4F-ADB9-FCFE6C4F8BEF}" dt="2024-11-23T03:00:49.956" v="2238" actId="478"/>
          <ac:grpSpMkLst>
            <pc:docMk/>
            <pc:sldMk cId="3114687096" sldId="293"/>
            <ac:grpSpMk id="4" creationId="{56B7EDC7-7D85-467C-BBD5-E6C7A37AE2CA}"/>
          </ac:grpSpMkLst>
        </pc:grpChg>
        <pc:grpChg chg="add mod">
          <ac:chgData name="Gustavo Enrique Santos santana" userId="20486813-ddb7-4891-9943-76744a3d7930" providerId="ADAL" clId="{91D47218-08F6-EA4F-ADB9-FCFE6C4F8BEF}" dt="2024-11-18T04:25:08.259" v="1851" actId="1076"/>
          <ac:grpSpMkLst>
            <pc:docMk/>
            <pc:sldMk cId="3114687096" sldId="293"/>
            <ac:grpSpMk id="6" creationId="{F679E650-8148-A376-B16B-A3F0DBC8D02A}"/>
          </ac:grpSpMkLst>
        </pc:grpChg>
        <pc:grpChg chg="add mod">
          <ac:chgData name="Gustavo Enrique Santos santana" userId="20486813-ddb7-4891-9943-76744a3d7930" providerId="ADAL" clId="{91D47218-08F6-EA4F-ADB9-FCFE6C4F8BEF}" dt="2024-11-18T04:25:08.259" v="1851" actId="1076"/>
          <ac:grpSpMkLst>
            <pc:docMk/>
            <pc:sldMk cId="3114687096" sldId="293"/>
            <ac:grpSpMk id="12" creationId="{87EF1E19-8647-564D-6AB4-8B3D479588E3}"/>
          </ac:grpSpMkLst>
        </pc:grpChg>
        <pc:grpChg chg="add mod">
          <ac:chgData name="Gustavo Enrique Santos santana" userId="20486813-ddb7-4891-9943-76744a3d7930" providerId="ADAL" clId="{91D47218-08F6-EA4F-ADB9-FCFE6C4F8BEF}" dt="2024-11-18T04:25:08.259" v="1851" actId="1076"/>
          <ac:grpSpMkLst>
            <pc:docMk/>
            <pc:sldMk cId="3114687096" sldId="293"/>
            <ac:grpSpMk id="15" creationId="{647AAF23-DF03-1F78-FD28-B18383277688}"/>
          </ac:grpSpMkLst>
        </pc:grpChg>
        <pc:grpChg chg="add mod">
          <ac:chgData name="Gustavo Enrique Santos santana" userId="20486813-ddb7-4891-9943-76744a3d7930" providerId="ADAL" clId="{91D47218-08F6-EA4F-ADB9-FCFE6C4F8BEF}" dt="2024-11-18T04:25:08.259" v="1851" actId="1076"/>
          <ac:grpSpMkLst>
            <pc:docMk/>
            <pc:sldMk cId="3114687096" sldId="293"/>
            <ac:grpSpMk id="18" creationId="{EC022004-72F1-E133-D913-ED7679CC32E6}"/>
          </ac:grpSpMkLst>
        </pc:grpChg>
        <pc:graphicFrameChg chg="add mod">
          <ac:chgData name="Gustavo Enrique Santos santana" userId="20486813-ddb7-4891-9943-76744a3d7930" providerId="ADAL" clId="{91D47218-08F6-EA4F-ADB9-FCFE6C4F8BEF}" dt="2024-11-18T04:48:04.282" v="1982" actId="1076"/>
          <ac:graphicFrameMkLst>
            <pc:docMk/>
            <pc:sldMk cId="3114687096" sldId="293"/>
            <ac:graphicFrameMk id="39" creationId="{B5852B4A-5B8E-8A5C-3690-1F714D7FE228}"/>
          </ac:graphicFrameMkLst>
        </pc:graphicFrameChg>
        <pc:picChg chg="del mod">
          <ac:chgData name="Gustavo Enrique Santos santana" userId="20486813-ddb7-4891-9943-76744a3d7930" providerId="ADAL" clId="{91D47218-08F6-EA4F-ADB9-FCFE6C4F8BEF}" dt="2024-11-23T03:02:07.357" v="2241" actId="478"/>
          <ac:picMkLst>
            <pc:docMk/>
            <pc:sldMk cId="3114687096" sldId="293"/>
            <ac:picMk id="3" creationId="{F1C5247E-A90F-EB85-C24D-0D881F02B590}"/>
          </ac:picMkLst>
        </pc:picChg>
        <pc:picChg chg="mod">
          <ac:chgData name="Gustavo Enrique Santos santana" userId="20486813-ddb7-4891-9943-76744a3d7930" providerId="ADAL" clId="{91D47218-08F6-EA4F-ADB9-FCFE6C4F8BEF}" dt="2024-11-18T04:25:00.931" v="1850"/>
          <ac:picMkLst>
            <pc:docMk/>
            <pc:sldMk cId="3114687096" sldId="293"/>
            <ac:picMk id="8" creationId="{683B2E52-B4BB-CE30-F42E-0EE92ED8300C}"/>
          </ac:picMkLst>
        </pc:picChg>
        <pc:picChg chg="del mod topLvl">
          <ac:chgData name="Gustavo Enrique Santos santana" userId="20486813-ddb7-4891-9943-76744a3d7930" providerId="ADAL" clId="{91D47218-08F6-EA4F-ADB9-FCFE6C4F8BEF}" dt="2024-11-23T03:00:49.956" v="2238" actId="478"/>
          <ac:picMkLst>
            <pc:docMk/>
            <pc:sldMk cId="3114687096" sldId="293"/>
            <ac:picMk id="14" creationId="{4612A509-73C4-3BB3-6FBB-3FA438DEB27E}"/>
          </ac:picMkLst>
        </pc:picChg>
        <pc:picChg chg="mod">
          <ac:chgData name="Gustavo Enrique Santos santana" userId="20486813-ddb7-4891-9943-76744a3d7930" providerId="ADAL" clId="{91D47218-08F6-EA4F-ADB9-FCFE6C4F8BEF}" dt="2024-11-18T04:25:00.931" v="1850"/>
          <ac:picMkLst>
            <pc:docMk/>
            <pc:sldMk cId="3114687096" sldId="293"/>
            <ac:picMk id="16" creationId="{3218BE4F-A93F-4010-444E-AB6D940FEC2A}"/>
          </ac:picMkLst>
        </pc:picChg>
        <pc:picChg chg="add">
          <ac:chgData name="Gustavo Enrique Santos santana" userId="20486813-ddb7-4891-9943-76744a3d7930" providerId="ADAL" clId="{91D47218-08F6-EA4F-ADB9-FCFE6C4F8BEF}" dt="2024-11-26T02:35:31.052" v="2741"/>
          <ac:picMkLst>
            <pc:docMk/>
            <pc:sldMk cId="3114687096" sldId="293"/>
            <ac:picMk id="1026" creationId="{E1B791EF-855E-1D83-447C-5D157B3F6041}"/>
          </ac:picMkLst>
        </pc:picChg>
      </pc:sldChg>
      <pc:sldChg chg="addSp delSp add del setBg delDesignElem">
        <pc:chgData name="Gustavo Enrique Santos santana" userId="20486813-ddb7-4891-9943-76744a3d7930" providerId="ADAL" clId="{91D47218-08F6-EA4F-ADB9-FCFE6C4F8BEF}" dt="2024-11-18T04:10:52.547" v="1712"/>
        <pc:sldMkLst>
          <pc:docMk/>
          <pc:sldMk cId="3126755097" sldId="293"/>
        </pc:sldMkLst>
      </pc:sldChg>
      <pc:sldChg chg="addSp delSp modSp add mod ord modTransition setBg modNotesTx">
        <pc:chgData name="Gustavo Enrique Santos santana" userId="20486813-ddb7-4891-9943-76744a3d7930" providerId="ADAL" clId="{91D47218-08F6-EA4F-ADB9-FCFE6C4F8BEF}" dt="2024-12-02T13:54:40.830" v="3920" actId="20577"/>
        <pc:sldMkLst>
          <pc:docMk/>
          <pc:sldMk cId="236639440" sldId="294"/>
        </pc:sldMkLst>
        <pc:spChg chg="mod">
          <ac:chgData name="Gustavo Enrique Santos santana" userId="20486813-ddb7-4891-9943-76744a3d7930" providerId="ADAL" clId="{91D47218-08F6-EA4F-ADB9-FCFE6C4F8BEF}" dt="2024-11-18T04:21:08.926" v="1819"/>
          <ac:spMkLst>
            <pc:docMk/>
            <pc:sldMk cId="236639440" sldId="294"/>
            <ac:spMk id="2" creationId="{925B4801-F9C0-EEBD-524E-98D26CA721F8}"/>
          </ac:spMkLst>
        </pc:spChg>
        <pc:spChg chg="add mod">
          <ac:chgData name="Gustavo Enrique Santos santana" userId="20486813-ddb7-4891-9943-76744a3d7930" providerId="ADAL" clId="{91D47218-08F6-EA4F-ADB9-FCFE6C4F8BEF}" dt="2024-11-18T04:48:25.248" v="1995" actId="1037"/>
          <ac:spMkLst>
            <pc:docMk/>
            <pc:sldMk cId="236639440" sldId="294"/>
            <ac:spMk id="3" creationId="{0AFB5B7B-D12E-0AC8-020A-92C4CCB66EA4}"/>
          </ac:spMkLst>
        </pc:spChg>
        <pc:spChg chg="add mod">
          <ac:chgData name="Gustavo Enrique Santos santana" userId="20486813-ddb7-4891-9943-76744a3d7930" providerId="ADAL" clId="{91D47218-08F6-EA4F-ADB9-FCFE6C4F8BEF}" dt="2024-11-18T04:48:25.248" v="1995" actId="1037"/>
          <ac:spMkLst>
            <pc:docMk/>
            <pc:sldMk cId="236639440" sldId="294"/>
            <ac:spMk id="4" creationId="{FCC5536B-94D9-2971-F923-89EB5FF56F6E}"/>
          </ac:spMkLst>
        </pc:spChg>
        <pc:graphicFrameChg chg="mod">
          <ac:chgData name="Gustavo Enrique Santos santana" userId="20486813-ddb7-4891-9943-76744a3d7930" providerId="ADAL" clId="{91D47218-08F6-EA4F-ADB9-FCFE6C4F8BEF}" dt="2024-11-18T04:20:48.596" v="1818"/>
          <ac:graphicFrameMkLst>
            <pc:docMk/>
            <pc:sldMk cId="236639440" sldId="294"/>
            <ac:graphicFrameMk id="25" creationId="{B069FA9D-53CA-84F0-4499-F197A6543317}"/>
          </ac:graphicFrameMkLst>
        </pc:graphicFrameChg>
        <pc:picChg chg="add mod">
          <ac:chgData name="Gustavo Enrique Santos santana" userId="20486813-ddb7-4891-9943-76744a3d7930" providerId="ADAL" clId="{91D47218-08F6-EA4F-ADB9-FCFE6C4F8BEF}" dt="2024-11-18T04:48:25.248" v="1995" actId="1037"/>
          <ac:picMkLst>
            <pc:docMk/>
            <pc:sldMk cId="236639440" sldId="294"/>
            <ac:picMk id="5" creationId="{47C058DB-723F-2550-E0E4-7484EFFDD6B3}"/>
          </ac:picMkLst>
        </pc:picChg>
      </pc:sldChg>
      <pc:sldChg chg="addSp delSp modSp add mod ord modTransition setBg addAnim modNotesTx">
        <pc:chgData name="Gustavo Enrique Santos santana" userId="20486813-ddb7-4891-9943-76744a3d7930" providerId="ADAL" clId="{91D47218-08F6-EA4F-ADB9-FCFE6C4F8BEF}" dt="2024-12-02T13:56:24.833" v="3929" actId="20577"/>
        <pc:sldMkLst>
          <pc:docMk/>
          <pc:sldMk cId="2264377865" sldId="295"/>
        </pc:sldMkLst>
        <pc:spChg chg="mod">
          <ac:chgData name="Gustavo Enrique Santos santana" userId="20486813-ddb7-4891-9943-76744a3d7930" providerId="ADAL" clId="{91D47218-08F6-EA4F-ADB9-FCFE6C4F8BEF}" dt="2024-11-18T04:23:41.582" v="1841" actId="26606"/>
          <ac:spMkLst>
            <pc:docMk/>
            <pc:sldMk cId="2264377865" sldId="295"/>
            <ac:spMk id="2" creationId="{B4538367-9F57-3FDB-F364-7BE5842C03A6}"/>
          </ac:spMkLst>
        </pc:spChg>
        <pc:spChg chg="mod">
          <ac:chgData name="Gustavo Enrique Santos santana" userId="20486813-ddb7-4891-9943-76744a3d7930" providerId="ADAL" clId="{91D47218-08F6-EA4F-ADB9-FCFE6C4F8BEF}" dt="2024-11-18T04:23:41.582" v="1841" actId="26606"/>
          <ac:spMkLst>
            <pc:docMk/>
            <pc:sldMk cId="2264377865" sldId="295"/>
            <ac:spMk id="3" creationId="{06A3F886-3301-6B72-C38D-DC5CF9D11578}"/>
          </ac:spMkLst>
        </pc:spChg>
        <pc:spChg chg="add mod">
          <ac:chgData name="Gustavo Enrique Santos santana" userId="20486813-ddb7-4891-9943-76744a3d7930" providerId="ADAL" clId="{91D47218-08F6-EA4F-ADB9-FCFE6C4F8BEF}" dt="2024-12-02T13:20:17.029" v="3154" actId="688"/>
          <ac:spMkLst>
            <pc:docMk/>
            <pc:sldMk cId="2264377865" sldId="295"/>
            <ac:spMk id="4" creationId="{E2212A8B-1FAB-0046-3FD2-74BF740F58A9}"/>
          </ac:spMkLst>
        </pc:spChg>
        <pc:spChg chg="add mod">
          <ac:chgData name="Gustavo Enrique Santos santana" userId="20486813-ddb7-4891-9943-76744a3d7930" providerId="ADAL" clId="{91D47218-08F6-EA4F-ADB9-FCFE6C4F8BEF}" dt="2024-12-02T13:20:17.029" v="3154" actId="688"/>
          <ac:spMkLst>
            <pc:docMk/>
            <pc:sldMk cId="2264377865" sldId="295"/>
            <ac:spMk id="5" creationId="{5DE2D7D4-0CA3-731E-DC31-1D3AAA60DE09}"/>
          </ac:spMkLst>
        </pc:spChg>
        <pc:spChg chg="add mod">
          <ac:chgData name="Gustavo Enrique Santos santana" userId="20486813-ddb7-4891-9943-76744a3d7930" providerId="ADAL" clId="{91D47218-08F6-EA4F-ADB9-FCFE6C4F8BEF}" dt="2024-12-02T13:20:17.029" v="3154" actId="688"/>
          <ac:spMkLst>
            <pc:docMk/>
            <pc:sldMk cId="2264377865" sldId="295"/>
            <ac:spMk id="6" creationId="{4B6D7A3F-CD74-D4C9-3CB5-E6C11606B528}"/>
          </ac:spMkLst>
        </pc:spChg>
        <pc:spChg chg="add mod">
          <ac:chgData name="Gustavo Enrique Santos santana" userId="20486813-ddb7-4891-9943-76744a3d7930" providerId="ADAL" clId="{91D47218-08F6-EA4F-ADB9-FCFE6C4F8BEF}" dt="2024-12-02T13:20:17.029" v="3154" actId="688"/>
          <ac:spMkLst>
            <pc:docMk/>
            <pc:sldMk cId="2264377865" sldId="295"/>
            <ac:spMk id="7" creationId="{799EC9D3-464A-BF88-E2B8-19354F1AF505}"/>
          </ac:spMkLst>
        </pc:spChg>
        <pc:spChg chg="mod">
          <ac:chgData name="Gustavo Enrique Santos santana" userId="20486813-ddb7-4891-9943-76744a3d7930" providerId="ADAL" clId="{91D47218-08F6-EA4F-ADB9-FCFE6C4F8BEF}" dt="2024-12-02T13:20:02.908" v="3152"/>
          <ac:spMkLst>
            <pc:docMk/>
            <pc:sldMk cId="2264377865" sldId="295"/>
            <ac:spMk id="10" creationId="{DD2A08C3-CD83-837B-2F9C-B40824C4A5E5}"/>
          </ac:spMkLst>
        </pc:spChg>
        <pc:spChg chg="add">
          <ac:chgData name="Gustavo Enrique Santos santana" userId="20486813-ddb7-4891-9943-76744a3d7930" providerId="ADAL" clId="{91D47218-08F6-EA4F-ADB9-FCFE6C4F8BEF}" dt="2024-11-18T04:23:41.582" v="1841" actId="26606"/>
          <ac:spMkLst>
            <pc:docMk/>
            <pc:sldMk cId="2264377865" sldId="295"/>
            <ac:spMk id="11" creationId="{577D6B2E-37A3-429E-A37C-F30ED6487282}"/>
          </ac:spMkLst>
        </pc:spChg>
        <pc:spChg chg="mod">
          <ac:chgData name="Gustavo Enrique Santos santana" userId="20486813-ddb7-4891-9943-76744a3d7930" providerId="ADAL" clId="{91D47218-08F6-EA4F-ADB9-FCFE6C4F8BEF}" dt="2024-12-02T13:20:02.908" v="3152"/>
          <ac:spMkLst>
            <pc:docMk/>
            <pc:sldMk cId="2264377865" sldId="295"/>
            <ac:spMk id="13" creationId="{E8050631-9688-5F3E-4639-E3E134648213}"/>
          </ac:spMkLst>
        </pc:spChg>
        <pc:spChg chg="mod">
          <ac:chgData name="Gustavo Enrique Santos santana" userId="20486813-ddb7-4891-9943-76744a3d7930" providerId="ADAL" clId="{91D47218-08F6-EA4F-ADB9-FCFE6C4F8BEF}" dt="2024-12-02T13:20:02.908" v="3152"/>
          <ac:spMkLst>
            <pc:docMk/>
            <pc:sldMk cId="2264377865" sldId="295"/>
            <ac:spMk id="14" creationId="{A1B230A4-DCD9-D400-4E32-CEEB728D9546}"/>
          </ac:spMkLst>
        </pc:spChg>
        <pc:spChg chg="add">
          <ac:chgData name="Gustavo Enrique Santos santana" userId="20486813-ddb7-4891-9943-76744a3d7930" providerId="ADAL" clId="{91D47218-08F6-EA4F-ADB9-FCFE6C4F8BEF}" dt="2024-11-18T04:23:41.582" v="1841" actId="26606"/>
          <ac:spMkLst>
            <pc:docMk/>
            <pc:sldMk cId="2264377865" sldId="295"/>
            <ac:spMk id="15" creationId="{5CEAD642-85CF-4750-8432-7C80C901F001}"/>
          </ac:spMkLst>
        </pc:spChg>
        <pc:spChg chg="add mod">
          <ac:chgData name="Gustavo Enrique Santos santana" userId="20486813-ddb7-4891-9943-76744a3d7930" providerId="ADAL" clId="{91D47218-08F6-EA4F-ADB9-FCFE6C4F8BEF}" dt="2024-12-02T13:20:17.029" v="3154" actId="688"/>
          <ac:spMkLst>
            <pc:docMk/>
            <pc:sldMk cId="2264377865" sldId="295"/>
            <ac:spMk id="16" creationId="{7ECB038D-D5B0-11D2-7013-C6681CF0C34B}"/>
          </ac:spMkLst>
        </pc:spChg>
        <pc:spChg chg="add mod">
          <ac:chgData name="Gustavo Enrique Santos santana" userId="20486813-ddb7-4891-9943-76744a3d7930" providerId="ADAL" clId="{91D47218-08F6-EA4F-ADB9-FCFE6C4F8BEF}" dt="2024-12-02T13:20:17.029" v="3154" actId="688"/>
          <ac:spMkLst>
            <pc:docMk/>
            <pc:sldMk cId="2264377865" sldId="295"/>
            <ac:spMk id="17" creationId="{323F6A5D-D4C8-18BC-7256-DAF29C3FE92A}"/>
          </ac:spMkLst>
        </pc:spChg>
        <pc:spChg chg="add mod">
          <ac:chgData name="Gustavo Enrique Santos santana" userId="20486813-ddb7-4891-9943-76744a3d7930" providerId="ADAL" clId="{91D47218-08F6-EA4F-ADB9-FCFE6C4F8BEF}" dt="2024-12-02T13:20:17.029" v="3154" actId="688"/>
          <ac:spMkLst>
            <pc:docMk/>
            <pc:sldMk cId="2264377865" sldId="295"/>
            <ac:spMk id="18" creationId="{62393B74-730F-C92D-955E-8DF3FF3E77C5}"/>
          </ac:spMkLst>
        </pc:spChg>
        <pc:spChg chg="add mod">
          <ac:chgData name="Gustavo Enrique Santos santana" userId="20486813-ddb7-4891-9943-76744a3d7930" providerId="ADAL" clId="{91D47218-08F6-EA4F-ADB9-FCFE6C4F8BEF}" dt="2024-12-02T13:20:17.029" v="3154" actId="688"/>
          <ac:spMkLst>
            <pc:docMk/>
            <pc:sldMk cId="2264377865" sldId="295"/>
            <ac:spMk id="19" creationId="{29703BCE-470F-648A-91EF-66E5B5AA23C0}"/>
          </ac:spMkLst>
        </pc:spChg>
        <pc:spChg chg="add mod">
          <ac:chgData name="Gustavo Enrique Santos santana" userId="20486813-ddb7-4891-9943-76744a3d7930" providerId="ADAL" clId="{91D47218-08F6-EA4F-ADB9-FCFE6C4F8BEF}" dt="2024-12-02T13:20:17.029" v="3154" actId="688"/>
          <ac:spMkLst>
            <pc:docMk/>
            <pc:sldMk cId="2264377865" sldId="295"/>
            <ac:spMk id="20" creationId="{DD60E784-AAB3-2EB9-046A-EBFACC116DC9}"/>
          </ac:spMkLst>
        </pc:spChg>
        <pc:spChg chg="add">
          <ac:chgData name="Gustavo Enrique Santos santana" userId="20486813-ddb7-4891-9943-76744a3d7930" providerId="ADAL" clId="{91D47218-08F6-EA4F-ADB9-FCFE6C4F8BEF}" dt="2024-11-18T04:23:41.582" v="1841" actId="26606"/>
          <ac:spMkLst>
            <pc:docMk/>
            <pc:sldMk cId="2264377865" sldId="295"/>
            <ac:spMk id="21" creationId="{FA33EEAE-15D5-4119-8C1E-89D943F911EF}"/>
          </ac:spMkLst>
        </pc:spChg>
        <pc:spChg chg="add mod">
          <ac:chgData name="Gustavo Enrique Santos santana" userId="20486813-ddb7-4891-9943-76744a3d7930" providerId="ADAL" clId="{91D47218-08F6-EA4F-ADB9-FCFE6C4F8BEF}" dt="2024-12-02T13:20:17.029" v="3154" actId="688"/>
          <ac:spMkLst>
            <pc:docMk/>
            <pc:sldMk cId="2264377865" sldId="295"/>
            <ac:spMk id="22" creationId="{091C60CF-324C-170B-4792-D6B2B3983845}"/>
          </ac:spMkLst>
        </pc:spChg>
        <pc:spChg chg="add mod">
          <ac:chgData name="Gustavo Enrique Santos santana" userId="20486813-ddb7-4891-9943-76744a3d7930" providerId="ADAL" clId="{91D47218-08F6-EA4F-ADB9-FCFE6C4F8BEF}" dt="2024-12-02T13:20:17.029" v="3154" actId="688"/>
          <ac:spMkLst>
            <pc:docMk/>
            <pc:sldMk cId="2264377865" sldId="295"/>
            <ac:spMk id="23" creationId="{39777839-D964-9CB5-42B9-9BC9D4053D7E}"/>
          </ac:spMkLst>
        </pc:spChg>
        <pc:spChg chg="add mod">
          <ac:chgData name="Gustavo Enrique Santos santana" userId="20486813-ddb7-4891-9943-76744a3d7930" providerId="ADAL" clId="{91D47218-08F6-EA4F-ADB9-FCFE6C4F8BEF}" dt="2024-12-02T13:20:17.029" v="3154" actId="688"/>
          <ac:spMkLst>
            <pc:docMk/>
            <pc:sldMk cId="2264377865" sldId="295"/>
            <ac:spMk id="24" creationId="{6D07AF5D-6CB2-484A-2053-5F7E79A32726}"/>
          </ac:spMkLst>
        </pc:spChg>
        <pc:spChg chg="add mod">
          <ac:chgData name="Gustavo Enrique Santos santana" userId="20486813-ddb7-4891-9943-76744a3d7930" providerId="ADAL" clId="{91D47218-08F6-EA4F-ADB9-FCFE6C4F8BEF}" dt="2024-12-02T13:20:17.029" v="3154" actId="688"/>
          <ac:spMkLst>
            <pc:docMk/>
            <pc:sldMk cId="2264377865" sldId="295"/>
            <ac:spMk id="25" creationId="{3537ACBB-AB71-9D4B-37EB-6416D9E0CFDE}"/>
          </ac:spMkLst>
        </pc:spChg>
        <pc:spChg chg="add">
          <ac:chgData name="Gustavo Enrique Santos santana" userId="20486813-ddb7-4891-9943-76744a3d7930" providerId="ADAL" clId="{91D47218-08F6-EA4F-ADB9-FCFE6C4F8BEF}" dt="2024-11-18T04:23:41.582" v="1841" actId="26606"/>
          <ac:spMkLst>
            <pc:docMk/>
            <pc:sldMk cId="2264377865" sldId="295"/>
            <ac:spMk id="26" creationId="{730D8B3B-9B80-4025-B934-26DC7D7CD231}"/>
          </ac:spMkLst>
        </pc:spChg>
        <pc:spChg chg="add mod">
          <ac:chgData name="Gustavo Enrique Santos santana" userId="20486813-ddb7-4891-9943-76744a3d7930" providerId="ADAL" clId="{91D47218-08F6-EA4F-ADB9-FCFE6C4F8BEF}" dt="2024-12-02T13:20:17.029" v="3154" actId="688"/>
          <ac:spMkLst>
            <pc:docMk/>
            <pc:sldMk cId="2264377865" sldId="295"/>
            <ac:spMk id="27" creationId="{20813B76-AAA1-2F0E-4B5A-81490FA1F9C8}"/>
          </ac:spMkLst>
        </pc:spChg>
        <pc:spChg chg="add mod">
          <ac:chgData name="Gustavo Enrique Santos santana" userId="20486813-ddb7-4891-9943-76744a3d7930" providerId="ADAL" clId="{91D47218-08F6-EA4F-ADB9-FCFE6C4F8BEF}" dt="2024-12-02T13:20:17.029" v="3154" actId="688"/>
          <ac:spMkLst>
            <pc:docMk/>
            <pc:sldMk cId="2264377865" sldId="295"/>
            <ac:spMk id="28" creationId="{CEE217E1-649F-8330-0186-EE3101A74CD9}"/>
          </ac:spMkLst>
        </pc:spChg>
        <pc:spChg chg="add mod">
          <ac:chgData name="Gustavo Enrique Santos santana" userId="20486813-ddb7-4891-9943-76744a3d7930" providerId="ADAL" clId="{91D47218-08F6-EA4F-ADB9-FCFE6C4F8BEF}" dt="2024-12-02T13:20:17.029" v="3154" actId="688"/>
          <ac:spMkLst>
            <pc:docMk/>
            <pc:sldMk cId="2264377865" sldId="295"/>
            <ac:spMk id="29" creationId="{28345BBD-0C6D-F01E-520F-4BD1191D1A0D}"/>
          </ac:spMkLst>
        </pc:spChg>
        <pc:spChg chg="add del mod">
          <ac:chgData name="Gustavo Enrique Santos santana" userId="20486813-ddb7-4891-9943-76744a3d7930" providerId="ADAL" clId="{91D47218-08F6-EA4F-ADB9-FCFE6C4F8BEF}" dt="2024-12-02T13:21:32.025" v="3163" actId="478"/>
          <ac:spMkLst>
            <pc:docMk/>
            <pc:sldMk cId="2264377865" sldId="295"/>
            <ac:spMk id="30" creationId="{E3F5610E-EF71-956A-CCF1-D1C1FEC37DF5}"/>
          </ac:spMkLst>
        </pc:spChg>
        <pc:spChg chg="add">
          <ac:chgData name="Gustavo Enrique Santos santana" userId="20486813-ddb7-4891-9943-76744a3d7930" providerId="ADAL" clId="{91D47218-08F6-EA4F-ADB9-FCFE6C4F8BEF}" dt="2024-11-18T04:23:41.582" v="1841" actId="26606"/>
          <ac:spMkLst>
            <pc:docMk/>
            <pc:sldMk cId="2264377865" sldId="295"/>
            <ac:spMk id="31" creationId="{1064D5D5-227B-4F66-9AEA-46F570E793BD}"/>
          </ac:spMkLst>
        </pc:spChg>
        <pc:spChg chg="add">
          <ac:chgData name="Gustavo Enrique Santos santana" userId="20486813-ddb7-4891-9943-76744a3d7930" providerId="ADAL" clId="{91D47218-08F6-EA4F-ADB9-FCFE6C4F8BEF}" dt="2024-11-18T04:23:41.582" v="1841" actId="26606"/>
          <ac:spMkLst>
            <pc:docMk/>
            <pc:sldMk cId="2264377865" sldId="295"/>
            <ac:spMk id="34" creationId="{646B67A4-D328-4747-A82B-65E84FA46368}"/>
          </ac:spMkLst>
        </pc:spChg>
        <pc:spChg chg="add">
          <ac:chgData name="Gustavo Enrique Santos santana" userId="20486813-ddb7-4891-9943-76744a3d7930" providerId="ADAL" clId="{91D47218-08F6-EA4F-ADB9-FCFE6C4F8BEF}" dt="2024-11-18T04:23:41.582" v="1841" actId="26606"/>
          <ac:spMkLst>
            <pc:docMk/>
            <pc:sldMk cId="2264377865" sldId="295"/>
            <ac:spMk id="35" creationId="{B5A1B09C-1565-46F8-B70F-621C5EB48A09}"/>
          </ac:spMkLst>
        </pc:spChg>
        <pc:spChg chg="add">
          <ac:chgData name="Gustavo Enrique Santos santana" userId="20486813-ddb7-4891-9943-76744a3d7930" providerId="ADAL" clId="{91D47218-08F6-EA4F-ADB9-FCFE6C4F8BEF}" dt="2024-11-18T04:23:41.582" v="1841" actId="26606"/>
          <ac:spMkLst>
            <pc:docMk/>
            <pc:sldMk cId="2264377865" sldId="295"/>
            <ac:spMk id="36" creationId="{8C516CC8-80AC-446C-A56E-9F54B7210402}"/>
          </ac:spMkLst>
        </pc:spChg>
        <pc:spChg chg="add del mod">
          <ac:chgData name="Gustavo Enrique Santos santana" userId="20486813-ddb7-4891-9943-76744a3d7930" providerId="ADAL" clId="{91D47218-08F6-EA4F-ADB9-FCFE6C4F8BEF}" dt="2024-12-02T13:21:17.417" v="3159" actId="478"/>
          <ac:spMkLst>
            <pc:docMk/>
            <pc:sldMk cId="2264377865" sldId="295"/>
            <ac:spMk id="37" creationId="{40B37FEA-6826-3E8F-9BF9-B3482A3FC859}"/>
          </ac:spMkLst>
        </pc:spChg>
        <pc:spChg chg="add del mod">
          <ac:chgData name="Gustavo Enrique Santos santana" userId="20486813-ddb7-4891-9943-76744a3d7930" providerId="ADAL" clId="{91D47218-08F6-EA4F-ADB9-FCFE6C4F8BEF}" dt="2024-12-02T13:19:45" v="3150" actId="478"/>
          <ac:spMkLst>
            <pc:docMk/>
            <pc:sldMk cId="2264377865" sldId="295"/>
            <ac:spMk id="38" creationId="{A8161AE4-E86B-AED9-30A0-6CA690BA6EC7}"/>
          </ac:spMkLst>
        </pc:spChg>
        <pc:spChg chg="mod">
          <ac:chgData name="Gustavo Enrique Santos santana" userId="20486813-ddb7-4891-9943-76744a3d7930" providerId="ADAL" clId="{91D47218-08F6-EA4F-ADB9-FCFE6C4F8BEF}" dt="2024-11-18T04:46:56.230" v="1967"/>
          <ac:spMkLst>
            <pc:docMk/>
            <pc:sldMk cId="2264377865" sldId="295"/>
            <ac:spMk id="40" creationId="{4D9CB3F0-209F-915B-F32D-DDFA2B286BAE}"/>
          </ac:spMkLst>
        </pc:spChg>
        <pc:spChg chg="mod">
          <ac:chgData name="Gustavo Enrique Santos santana" userId="20486813-ddb7-4891-9943-76744a3d7930" providerId="ADAL" clId="{91D47218-08F6-EA4F-ADB9-FCFE6C4F8BEF}" dt="2024-11-18T04:46:56.230" v="1967"/>
          <ac:spMkLst>
            <pc:docMk/>
            <pc:sldMk cId="2264377865" sldId="295"/>
            <ac:spMk id="43" creationId="{0BFDBFC8-7B33-18DB-FD78-D232C6C2C270}"/>
          </ac:spMkLst>
        </pc:spChg>
        <pc:spChg chg="mod">
          <ac:chgData name="Gustavo Enrique Santos santana" userId="20486813-ddb7-4891-9943-76744a3d7930" providerId="ADAL" clId="{91D47218-08F6-EA4F-ADB9-FCFE6C4F8BEF}" dt="2024-11-18T04:46:56.230" v="1967"/>
          <ac:spMkLst>
            <pc:docMk/>
            <pc:sldMk cId="2264377865" sldId="295"/>
            <ac:spMk id="46" creationId="{C5F2A3A3-E7E5-B196-7345-14C546D0D6D9}"/>
          </ac:spMkLst>
        </pc:spChg>
        <pc:spChg chg="mod">
          <ac:chgData name="Gustavo Enrique Santos santana" userId="20486813-ddb7-4891-9943-76744a3d7930" providerId="ADAL" clId="{91D47218-08F6-EA4F-ADB9-FCFE6C4F8BEF}" dt="2024-11-18T04:46:56.230" v="1967"/>
          <ac:spMkLst>
            <pc:docMk/>
            <pc:sldMk cId="2264377865" sldId="295"/>
            <ac:spMk id="50" creationId="{CC236593-BDD9-5C59-AB12-9A1CC584A863}"/>
          </ac:spMkLst>
        </pc:spChg>
        <pc:spChg chg="mod">
          <ac:chgData name="Gustavo Enrique Santos santana" userId="20486813-ddb7-4891-9943-76744a3d7930" providerId="ADAL" clId="{91D47218-08F6-EA4F-ADB9-FCFE6C4F8BEF}" dt="2024-11-18T04:46:56.230" v="1967"/>
          <ac:spMkLst>
            <pc:docMk/>
            <pc:sldMk cId="2264377865" sldId="295"/>
            <ac:spMk id="52" creationId="{A790F315-0478-FB18-CF01-FBEC2994C992}"/>
          </ac:spMkLst>
        </pc:spChg>
        <pc:spChg chg="mod">
          <ac:chgData name="Gustavo Enrique Santos santana" userId="20486813-ddb7-4891-9943-76744a3d7930" providerId="ADAL" clId="{91D47218-08F6-EA4F-ADB9-FCFE6C4F8BEF}" dt="2024-11-18T04:46:56.230" v="1967"/>
          <ac:spMkLst>
            <pc:docMk/>
            <pc:sldMk cId="2264377865" sldId="295"/>
            <ac:spMk id="53" creationId="{EA491AAC-9BE1-7D35-F32D-892CFDB21BBE}"/>
          </ac:spMkLst>
        </pc:spChg>
        <pc:spChg chg="add del mod">
          <ac:chgData name="Gustavo Enrique Santos santana" userId="20486813-ddb7-4891-9943-76744a3d7930" providerId="ADAL" clId="{91D47218-08F6-EA4F-ADB9-FCFE6C4F8BEF}" dt="2024-12-02T13:19:45" v="3150" actId="478"/>
          <ac:spMkLst>
            <pc:docMk/>
            <pc:sldMk cId="2264377865" sldId="295"/>
            <ac:spMk id="54" creationId="{096D190D-658D-C50F-E2AE-924F2299B3CD}"/>
          </ac:spMkLst>
        </pc:spChg>
        <pc:spChg chg="add del mod">
          <ac:chgData name="Gustavo Enrique Santos santana" userId="20486813-ddb7-4891-9943-76744a3d7930" providerId="ADAL" clId="{91D47218-08F6-EA4F-ADB9-FCFE6C4F8BEF}" dt="2024-12-02T13:19:45" v="3150" actId="478"/>
          <ac:spMkLst>
            <pc:docMk/>
            <pc:sldMk cId="2264377865" sldId="295"/>
            <ac:spMk id="55" creationId="{32FBC47F-1D91-333B-9E2D-D9CB4A8C75A9}"/>
          </ac:spMkLst>
        </pc:spChg>
        <pc:spChg chg="add del mod">
          <ac:chgData name="Gustavo Enrique Santos santana" userId="20486813-ddb7-4891-9943-76744a3d7930" providerId="ADAL" clId="{91D47218-08F6-EA4F-ADB9-FCFE6C4F8BEF}" dt="2024-12-02T13:19:45" v="3150" actId="478"/>
          <ac:spMkLst>
            <pc:docMk/>
            <pc:sldMk cId="2264377865" sldId="295"/>
            <ac:spMk id="56" creationId="{9B35C51F-8822-54D3-282F-2C6B4E25EFCF}"/>
          </ac:spMkLst>
        </pc:spChg>
        <pc:spChg chg="add del mod">
          <ac:chgData name="Gustavo Enrique Santos santana" userId="20486813-ddb7-4891-9943-76744a3d7930" providerId="ADAL" clId="{91D47218-08F6-EA4F-ADB9-FCFE6C4F8BEF}" dt="2024-12-02T13:19:45" v="3150" actId="478"/>
          <ac:spMkLst>
            <pc:docMk/>
            <pc:sldMk cId="2264377865" sldId="295"/>
            <ac:spMk id="57" creationId="{414BC64C-09A1-8502-B913-4025B5D9B581}"/>
          </ac:spMkLst>
        </pc:spChg>
        <pc:spChg chg="add del mod">
          <ac:chgData name="Gustavo Enrique Santos santana" userId="20486813-ddb7-4891-9943-76744a3d7930" providerId="ADAL" clId="{91D47218-08F6-EA4F-ADB9-FCFE6C4F8BEF}" dt="2024-12-02T13:19:45" v="3150" actId="478"/>
          <ac:spMkLst>
            <pc:docMk/>
            <pc:sldMk cId="2264377865" sldId="295"/>
            <ac:spMk id="58" creationId="{182DFB31-AFEA-4F0D-67D6-3A0B3D3D8875}"/>
          </ac:spMkLst>
        </pc:spChg>
        <pc:spChg chg="add del mod">
          <ac:chgData name="Gustavo Enrique Santos santana" userId="20486813-ddb7-4891-9943-76744a3d7930" providerId="ADAL" clId="{91D47218-08F6-EA4F-ADB9-FCFE6C4F8BEF}" dt="2024-12-02T13:19:45" v="3150" actId="478"/>
          <ac:spMkLst>
            <pc:docMk/>
            <pc:sldMk cId="2264377865" sldId="295"/>
            <ac:spMk id="59" creationId="{8D16EDF6-C4F3-F058-5300-7252E002CD8E}"/>
          </ac:spMkLst>
        </pc:spChg>
        <pc:spChg chg="add del mod">
          <ac:chgData name="Gustavo Enrique Santos santana" userId="20486813-ddb7-4891-9943-76744a3d7930" providerId="ADAL" clId="{91D47218-08F6-EA4F-ADB9-FCFE6C4F8BEF}" dt="2024-12-02T13:19:45" v="3150" actId="478"/>
          <ac:spMkLst>
            <pc:docMk/>
            <pc:sldMk cId="2264377865" sldId="295"/>
            <ac:spMk id="60" creationId="{224E39B9-5044-DF49-8FF8-669663E44AE2}"/>
          </ac:spMkLst>
        </pc:spChg>
        <pc:spChg chg="add del mod">
          <ac:chgData name="Gustavo Enrique Santos santana" userId="20486813-ddb7-4891-9943-76744a3d7930" providerId="ADAL" clId="{91D47218-08F6-EA4F-ADB9-FCFE6C4F8BEF}" dt="2024-12-02T13:19:45" v="3150" actId="478"/>
          <ac:spMkLst>
            <pc:docMk/>
            <pc:sldMk cId="2264377865" sldId="295"/>
            <ac:spMk id="61" creationId="{82521BE5-57F9-C4AB-1B69-2D605BED7B5E}"/>
          </ac:spMkLst>
        </pc:spChg>
        <pc:spChg chg="add del mod">
          <ac:chgData name="Gustavo Enrique Santos santana" userId="20486813-ddb7-4891-9943-76744a3d7930" providerId="ADAL" clId="{91D47218-08F6-EA4F-ADB9-FCFE6C4F8BEF}" dt="2024-12-02T13:19:45" v="3150" actId="478"/>
          <ac:spMkLst>
            <pc:docMk/>
            <pc:sldMk cId="2264377865" sldId="295"/>
            <ac:spMk id="62" creationId="{5943E830-DCE1-3AB0-4E0A-768EFF6608B8}"/>
          </ac:spMkLst>
        </pc:spChg>
        <pc:spChg chg="add del mod">
          <ac:chgData name="Gustavo Enrique Santos santana" userId="20486813-ddb7-4891-9943-76744a3d7930" providerId="ADAL" clId="{91D47218-08F6-EA4F-ADB9-FCFE6C4F8BEF}" dt="2024-12-02T13:19:45" v="3150" actId="478"/>
          <ac:spMkLst>
            <pc:docMk/>
            <pc:sldMk cId="2264377865" sldId="295"/>
            <ac:spMk id="63" creationId="{717184B2-E126-78EA-A860-EC4EF4388E90}"/>
          </ac:spMkLst>
        </pc:spChg>
        <pc:spChg chg="add del mod">
          <ac:chgData name="Gustavo Enrique Santos santana" userId="20486813-ddb7-4891-9943-76744a3d7930" providerId="ADAL" clId="{91D47218-08F6-EA4F-ADB9-FCFE6C4F8BEF}" dt="2024-12-02T13:19:45" v="3150" actId="478"/>
          <ac:spMkLst>
            <pc:docMk/>
            <pc:sldMk cId="2264377865" sldId="295"/>
            <ac:spMk id="64" creationId="{D519CD04-234B-8E0B-034A-47BB35140E71}"/>
          </ac:spMkLst>
        </pc:spChg>
        <pc:spChg chg="add del mod">
          <ac:chgData name="Gustavo Enrique Santos santana" userId="20486813-ddb7-4891-9943-76744a3d7930" providerId="ADAL" clId="{91D47218-08F6-EA4F-ADB9-FCFE6C4F8BEF}" dt="2024-12-02T13:19:45" v="3150" actId="478"/>
          <ac:spMkLst>
            <pc:docMk/>
            <pc:sldMk cId="2264377865" sldId="295"/>
            <ac:spMk id="65" creationId="{58BAA94C-04A3-FA12-DACB-21AD16CEEFAA}"/>
          </ac:spMkLst>
        </pc:spChg>
        <pc:grpChg chg="add mod">
          <ac:chgData name="Gustavo Enrique Santos santana" userId="20486813-ddb7-4891-9943-76744a3d7930" providerId="ADAL" clId="{91D47218-08F6-EA4F-ADB9-FCFE6C4F8BEF}" dt="2024-12-02T13:20:17.029" v="3154" actId="688"/>
          <ac:grpSpMkLst>
            <pc:docMk/>
            <pc:sldMk cId="2264377865" sldId="295"/>
            <ac:grpSpMk id="8" creationId="{7EDAE69E-99E4-7826-AC33-15EBED8184F8}"/>
          </ac:grpSpMkLst>
        </pc:grpChg>
        <pc:grpChg chg="add mod">
          <ac:chgData name="Gustavo Enrique Santos santana" userId="20486813-ddb7-4891-9943-76744a3d7930" providerId="ADAL" clId="{91D47218-08F6-EA4F-ADB9-FCFE6C4F8BEF}" dt="2024-12-02T13:20:17.029" v="3154" actId="688"/>
          <ac:grpSpMkLst>
            <pc:docMk/>
            <pc:sldMk cId="2264377865" sldId="295"/>
            <ac:grpSpMk id="12" creationId="{F9C56575-3AF5-5334-3074-1F8CBD178C76}"/>
          </ac:grpSpMkLst>
        </pc:grpChg>
        <pc:grpChg chg="add del mod">
          <ac:chgData name="Gustavo Enrique Santos santana" userId="20486813-ddb7-4891-9943-76744a3d7930" providerId="ADAL" clId="{91D47218-08F6-EA4F-ADB9-FCFE6C4F8BEF}" dt="2024-12-02T13:19:45" v="3150" actId="478"/>
          <ac:grpSpMkLst>
            <pc:docMk/>
            <pc:sldMk cId="2264377865" sldId="295"/>
            <ac:grpSpMk id="39" creationId="{3E77C867-E58A-B530-E379-FEEFA4553DA0}"/>
          </ac:grpSpMkLst>
        </pc:grpChg>
        <pc:grpChg chg="add del mod">
          <ac:chgData name="Gustavo Enrique Santos santana" userId="20486813-ddb7-4891-9943-76744a3d7930" providerId="ADAL" clId="{91D47218-08F6-EA4F-ADB9-FCFE6C4F8BEF}" dt="2024-12-02T13:19:45" v="3150" actId="478"/>
          <ac:grpSpMkLst>
            <pc:docMk/>
            <pc:sldMk cId="2264377865" sldId="295"/>
            <ac:grpSpMk id="42" creationId="{C7CFCDDA-ED76-8064-2100-EA4F95F7A26E}"/>
          </ac:grpSpMkLst>
        </pc:grpChg>
        <pc:grpChg chg="add del mod">
          <ac:chgData name="Gustavo Enrique Santos santana" userId="20486813-ddb7-4891-9943-76744a3d7930" providerId="ADAL" clId="{91D47218-08F6-EA4F-ADB9-FCFE6C4F8BEF}" dt="2024-12-02T13:19:45" v="3150" actId="478"/>
          <ac:grpSpMkLst>
            <pc:docMk/>
            <pc:sldMk cId="2264377865" sldId="295"/>
            <ac:grpSpMk id="45" creationId="{47E52DA4-9067-C2C9-1A94-C63F3977AA39}"/>
          </ac:grpSpMkLst>
        </pc:grpChg>
        <pc:grpChg chg="add del mod">
          <ac:chgData name="Gustavo Enrique Santos santana" userId="20486813-ddb7-4891-9943-76744a3d7930" providerId="ADAL" clId="{91D47218-08F6-EA4F-ADB9-FCFE6C4F8BEF}" dt="2024-12-02T13:19:45" v="3150" actId="478"/>
          <ac:grpSpMkLst>
            <pc:docMk/>
            <pc:sldMk cId="2264377865" sldId="295"/>
            <ac:grpSpMk id="48" creationId="{067A7D0D-82D8-D024-723E-D818D291A362}"/>
          </ac:grpSpMkLst>
        </pc:grpChg>
        <pc:grpChg chg="add del mod">
          <ac:chgData name="Gustavo Enrique Santos santana" userId="20486813-ddb7-4891-9943-76744a3d7930" providerId="ADAL" clId="{91D47218-08F6-EA4F-ADB9-FCFE6C4F8BEF}" dt="2024-12-02T13:19:45" v="3150" actId="478"/>
          <ac:grpSpMkLst>
            <pc:docMk/>
            <pc:sldMk cId="2264377865" sldId="295"/>
            <ac:grpSpMk id="51" creationId="{4476BA32-7076-D958-0768-8AC9CC71AC9D}"/>
          </ac:grpSpMkLst>
        </pc:grpChg>
        <pc:picChg chg="mod">
          <ac:chgData name="Gustavo Enrique Santos santana" userId="20486813-ddb7-4891-9943-76744a3d7930" providerId="ADAL" clId="{91D47218-08F6-EA4F-ADB9-FCFE6C4F8BEF}" dt="2024-12-02T13:20:02.908" v="3152"/>
          <ac:picMkLst>
            <pc:docMk/>
            <pc:sldMk cId="2264377865" sldId="295"/>
            <ac:picMk id="9" creationId="{EFD679BD-9DD7-98F2-1B55-87A7A2E582E7}"/>
          </ac:picMkLst>
        </pc:picChg>
        <pc:picChg chg="mod">
          <ac:chgData name="Gustavo Enrique Santos santana" userId="20486813-ddb7-4891-9943-76744a3d7930" providerId="ADAL" clId="{91D47218-08F6-EA4F-ADB9-FCFE6C4F8BEF}" dt="2024-11-18T04:46:56.230" v="1967"/>
          <ac:picMkLst>
            <pc:docMk/>
            <pc:sldMk cId="2264377865" sldId="295"/>
            <ac:picMk id="41" creationId="{4C4BF648-7553-A4CD-F684-91F1DDF01DAA}"/>
          </ac:picMkLst>
        </pc:picChg>
        <pc:picChg chg="mod">
          <ac:chgData name="Gustavo Enrique Santos santana" userId="20486813-ddb7-4891-9943-76744a3d7930" providerId="ADAL" clId="{91D47218-08F6-EA4F-ADB9-FCFE6C4F8BEF}" dt="2024-11-18T04:46:56.230" v="1967"/>
          <ac:picMkLst>
            <pc:docMk/>
            <pc:sldMk cId="2264377865" sldId="295"/>
            <ac:picMk id="44" creationId="{DC7D9AAA-F219-A61A-4A01-436D5D719C89}"/>
          </ac:picMkLst>
        </pc:picChg>
        <pc:picChg chg="mod">
          <ac:chgData name="Gustavo Enrique Santos santana" userId="20486813-ddb7-4891-9943-76744a3d7930" providerId="ADAL" clId="{91D47218-08F6-EA4F-ADB9-FCFE6C4F8BEF}" dt="2024-11-18T04:46:56.230" v="1967"/>
          <ac:picMkLst>
            <pc:docMk/>
            <pc:sldMk cId="2264377865" sldId="295"/>
            <ac:picMk id="47" creationId="{629CBD10-D410-5515-4F81-445F62BEB7C0}"/>
          </ac:picMkLst>
        </pc:picChg>
        <pc:picChg chg="mod">
          <ac:chgData name="Gustavo Enrique Santos santana" userId="20486813-ddb7-4891-9943-76744a3d7930" providerId="ADAL" clId="{91D47218-08F6-EA4F-ADB9-FCFE6C4F8BEF}" dt="2024-11-18T04:46:56.230" v="1967"/>
          <ac:picMkLst>
            <pc:docMk/>
            <pc:sldMk cId="2264377865" sldId="295"/>
            <ac:picMk id="49" creationId="{C7212D02-FDA8-09AA-1BC4-DAF48E834CA9}"/>
          </ac:picMkLst>
        </pc:picChg>
      </pc:sldChg>
      <pc:sldChg chg="addSp delSp modSp new mod modTransition modClrScheme chgLayout modNotesTx">
        <pc:chgData name="Gustavo Enrique Santos santana" userId="20486813-ddb7-4891-9943-76744a3d7930" providerId="ADAL" clId="{91D47218-08F6-EA4F-ADB9-FCFE6C4F8BEF}" dt="2024-12-02T13:31:34.752" v="3302"/>
        <pc:sldMkLst>
          <pc:docMk/>
          <pc:sldMk cId="3505020256" sldId="296"/>
        </pc:sldMkLst>
        <pc:spChg chg="add mod">
          <ac:chgData name="Gustavo Enrique Santos santana" userId="20486813-ddb7-4891-9943-76744a3d7930" providerId="ADAL" clId="{91D47218-08F6-EA4F-ADB9-FCFE6C4F8BEF}" dt="2024-11-26T01:48:06.307" v="2499"/>
          <ac:spMkLst>
            <pc:docMk/>
            <pc:sldMk cId="3505020256" sldId="296"/>
            <ac:spMk id="6" creationId="{91FEDAB8-865E-761C-DDD9-60E55E027FE5}"/>
          </ac:spMkLst>
        </pc:spChg>
      </pc:sldChg>
    </pc:docChg>
  </pc:docChgLst>
  <pc:docChgLst>
    <pc:chgData name="Patrick Brown" userId="S::pwbrown@my.waketech.edu::784b506f-a2ea-48e5-b3b5-3d54c4b998f7" providerId="AD" clId="Web-{4682A309-648A-48CD-B3FE-B0280FAB7D84}"/>
    <pc:docChg chg="modSld">
      <pc:chgData name="Patrick Brown" userId="S::pwbrown@my.waketech.edu::784b506f-a2ea-48e5-b3b5-3d54c4b998f7" providerId="AD" clId="Web-{4682A309-648A-48CD-B3FE-B0280FAB7D84}" dt="2024-11-15T23:04:11.114" v="196" actId="20577"/>
      <pc:docMkLst>
        <pc:docMk/>
      </pc:docMkLst>
      <pc:sldChg chg="modSp">
        <pc:chgData name="Patrick Brown" userId="S::pwbrown@my.waketech.edu::784b506f-a2ea-48e5-b3b5-3d54c4b998f7" providerId="AD" clId="Web-{4682A309-648A-48CD-B3FE-B0280FAB7D84}" dt="2024-11-15T23:02:26.427" v="178" actId="20577"/>
        <pc:sldMkLst>
          <pc:docMk/>
          <pc:sldMk cId="4253955929" sldId="290"/>
        </pc:sldMkLst>
        <pc:graphicFrameChg chg="modGraphic">
          <ac:chgData name="Patrick Brown" userId="S::pwbrown@my.waketech.edu::784b506f-a2ea-48e5-b3b5-3d54c4b998f7" providerId="AD" clId="Web-{4682A309-648A-48CD-B3FE-B0280FAB7D84}" dt="2024-11-15T23:02:26.427" v="178" actId="20577"/>
          <ac:graphicFrameMkLst>
            <pc:docMk/>
            <pc:sldMk cId="4253955929" sldId="290"/>
            <ac:graphicFrameMk id="5" creationId="{32CE76BE-49E6-9DB5-6FB8-79B412C29542}"/>
          </ac:graphicFrameMkLst>
        </pc:graphicFrameChg>
      </pc:sldChg>
      <pc:sldChg chg="modSp">
        <pc:chgData name="Patrick Brown" userId="S::pwbrown@my.waketech.edu::784b506f-a2ea-48e5-b3b5-3d54c4b998f7" providerId="AD" clId="Web-{4682A309-648A-48CD-B3FE-B0280FAB7D84}" dt="2024-11-15T23:04:11.114" v="196" actId="20577"/>
        <pc:sldMkLst>
          <pc:docMk/>
          <pc:sldMk cId="2344827357" sldId="291"/>
        </pc:sldMkLst>
        <pc:graphicFrameChg chg="modGraphic">
          <ac:chgData name="Patrick Brown" userId="S::pwbrown@my.waketech.edu::784b506f-a2ea-48e5-b3b5-3d54c4b998f7" providerId="AD" clId="Web-{4682A309-648A-48CD-B3FE-B0280FAB7D84}" dt="2024-11-15T23:04:11.114" v="196" actId="20577"/>
          <ac:graphicFrameMkLst>
            <pc:docMk/>
            <pc:sldMk cId="2344827357" sldId="291"/>
            <ac:graphicFrameMk id="5" creationId="{4BBA14C8-C72D-5A84-0826-E32A0F052BDF}"/>
          </ac:graphicFrameMkLst>
        </pc:graphicFrameChg>
      </pc:sldChg>
    </pc:docChg>
  </pc:docChgLst>
  <pc:docChgLst>
    <pc:chgData name="Patrick Brown" userId="S::pwbrown@my.waketech.edu::784b506f-a2ea-48e5-b3b5-3d54c4b998f7" providerId="AD" clId="Web-{E0F484BB-D06C-9DA8-124C-C53E657EA6D5}"/>
    <pc:docChg chg="addSld delSld modSld">
      <pc:chgData name="Patrick Brown" userId="S::pwbrown@my.waketech.edu::784b506f-a2ea-48e5-b3b5-3d54c4b998f7" providerId="AD" clId="Web-{E0F484BB-D06C-9DA8-124C-C53E657EA6D5}" dt="2024-11-14T23:05:37.524" v="80" actId="14100"/>
      <pc:docMkLst>
        <pc:docMk/>
      </pc:docMkLst>
      <pc:sldChg chg="del">
        <pc:chgData name="Patrick Brown" userId="S::pwbrown@my.waketech.edu::784b506f-a2ea-48e5-b3b5-3d54c4b998f7" providerId="AD" clId="Web-{E0F484BB-D06C-9DA8-124C-C53E657EA6D5}" dt="2024-11-14T22:59:17.619" v="36"/>
        <pc:sldMkLst>
          <pc:docMk/>
          <pc:sldMk cId="1948034855" sldId="261"/>
        </pc:sldMkLst>
      </pc:sldChg>
      <pc:sldChg chg="del">
        <pc:chgData name="Patrick Brown" userId="S::pwbrown@my.waketech.edu::784b506f-a2ea-48e5-b3b5-3d54c4b998f7" providerId="AD" clId="Web-{E0F484BB-D06C-9DA8-124C-C53E657EA6D5}" dt="2024-11-14T22:59:42.572" v="37"/>
        <pc:sldMkLst>
          <pc:docMk/>
          <pc:sldMk cId="4080811159" sldId="271"/>
        </pc:sldMkLst>
      </pc:sldChg>
      <pc:sldChg chg="del">
        <pc:chgData name="Patrick Brown" userId="S::pwbrown@my.waketech.edu::784b506f-a2ea-48e5-b3b5-3d54c4b998f7" providerId="AD" clId="Web-{E0F484BB-D06C-9DA8-124C-C53E657EA6D5}" dt="2024-11-14T23:05:16.915" v="77"/>
        <pc:sldMkLst>
          <pc:docMk/>
          <pc:sldMk cId="3698987850" sldId="272"/>
        </pc:sldMkLst>
      </pc:sldChg>
      <pc:sldChg chg="modSp">
        <pc:chgData name="Patrick Brown" userId="S::pwbrown@my.waketech.edu::784b506f-a2ea-48e5-b3b5-3d54c4b998f7" providerId="AD" clId="Web-{E0F484BB-D06C-9DA8-124C-C53E657EA6D5}" dt="2024-11-14T23:05:00.634" v="76" actId="20577"/>
        <pc:sldMkLst>
          <pc:docMk/>
          <pc:sldMk cId="3877079035" sldId="284"/>
        </pc:sldMkLst>
        <pc:spChg chg="mod">
          <ac:chgData name="Patrick Brown" userId="S::pwbrown@my.waketech.edu::784b506f-a2ea-48e5-b3b5-3d54c4b998f7" providerId="AD" clId="Web-{E0F484BB-D06C-9DA8-124C-C53E657EA6D5}" dt="2024-11-14T23:05:00.634" v="76" actId="20577"/>
          <ac:spMkLst>
            <pc:docMk/>
            <pc:sldMk cId="3877079035" sldId="284"/>
            <ac:spMk id="2" creationId="{62331114-047E-B8A2-13EC-375F925A1FBF}"/>
          </ac:spMkLst>
        </pc:spChg>
      </pc:sldChg>
      <pc:sldChg chg="del">
        <pc:chgData name="Patrick Brown" userId="S::pwbrown@my.waketech.edu::784b506f-a2ea-48e5-b3b5-3d54c4b998f7" providerId="AD" clId="Web-{E0F484BB-D06C-9DA8-124C-C53E657EA6D5}" dt="2024-11-14T22:59:00.620" v="35"/>
        <pc:sldMkLst>
          <pc:docMk/>
          <pc:sldMk cId="1008538693" sldId="285"/>
        </pc:sldMkLst>
      </pc:sldChg>
      <pc:sldChg chg="addSp delSp modSp new">
        <pc:chgData name="Patrick Brown" userId="S::pwbrown@my.waketech.edu::784b506f-a2ea-48e5-b3b5-3d54c4b998f7" providerId="AD" clId="Web-{E0F484BB-D06C-9DA8-124C-C53E657EA6D5}" dt="2024-11-14T22:57:28.948" v="34"/>
        <pc:sldMkLst>
          <pc:docMk/>
          <pc:sldMk cId="4253955929" sldId="290"/>
        </pc:sldMkLst>
        <pc:spChg chg="mod">
          <ac:chgData name="Patrick Brown" userId="S::pwbrown@my.waketech.edu::784b506f-a2ea-48e5-b3b5-3d54c4b998f7" providerId="AD" clId="Web-{E0F484BB-D06C-9DA8-124C-C53E657EA6D5}" dt="2024-11-14T22:54:34.074" v="24" actId="20577"/>
          <ac:spMkLst>
            <pc:docMk/>
            <pc:sldMk cId="4253955929" sldId="290"/>
            <ac:spMk id="2" creationId="{9E8C7247-20CD-BE40-FC30-93DE993A29C7}"/>
          </ac:spMkLst>
        </pc:spChg>
        <pc:graphicFrameChg chg="add del mod modGraphic">
          <ac:chgData name="Patrick Brown" userId="S::pwbrown@my.waketech.edu::784b506f-a2ea-48e5-b3b5-3d54c4b998f7" providerId="AD" clId="Web-{E0F484BB-D06C-9DA8-124C-C53E657EA6D5}" dt="2024-11-14T22:57:28.948" v="34"/>
          <ac:graphicFrameMkLst>
            <pc:docMk/>
            <pc:sldMk cId="4253955929" sldId="290"/>
            <ac:graphicFrameMk id="5" creationId="{32CE76BE-49E6-9DB5-6FB8-79B412C29542}"/>
          </ac:graphicFrameMkLst>
        </pc:graphicFrameChg>
      </pc:sldChg>
      <pc:sldChg chg="addSp delSp modSp new">
        <pc:chgData name="Patrick Brown" userId="S::pwbrown@my.waketech.edu::784b506f-a2ea-48e5-b3b5-3d54c4b998f7" providerId="AD" clId="Web-{E0F484BB-D06C-9DA8-124C-C53E657EA6D5}" dt="2024-11-14T23:05:37.524" v="80" actId="14100"/>
        <pc:sldMkLst>
          <pc:docMk/>
          <pc:sldMk cId="2344827357" sldId="291"/>
        </pc:sldMkLst>
        <pc:spChg chg="mod">
          <ac:chgData name="Patrick Brown" userId="S::pwbrown@my.waketech.edu::784b506f-a2ea-48e5-b3b5-3d54c4b998f7" providerId="AD" clId="Web-{E0F484BB-D06C-9DA8-124C-C53E657EA6D5}" dt="2024-11-14T23:04:48.415" v="73" actId="20577"/>
          <ac:spMkLst>
            <pc:docMk/>
            <pc:sldMk cId="2344827357" sldId="291"/>
            <ac:spMk id="2" creationId="{8BC499EA-9055-E3B0-AE78-418A56568BD3}"/>
          </ac:spMkLst>
        </pc:spChg>
        <pc:graphicFrameChg chg="add mod modGraphic">
          <ac:chgData name="Patrick Brown" userId="S::pwbrown@my.waketech.edu::784b506f-a2ea-48e5-b3b5-3d54c4b998f7" providerId="AD" clId="Web-{E0F484BB-D06C-9DA8-124C-C53E657EA6D5}" dt="2024-11-14T23:05:37.524" v="80" actId="14100"/>
          <ac:graphicFrameMkLst>
            <pc:docMk/>
            <pc:sldMk cId="2344827357" sldId="291"/>
            <ac:graphicFrameMk id="5" creationId="{4BBA14C8-C72D-5A84-0826-E32A0F052BDF}"/>
          </ac:graphicFrameMkLst>
        </pc:graphicFrameChg>
      </pc:sldChg>
    </pc:docChg>
  </pc:docChgLst>
  <pc:docChgLst>
    <pc:chgData name="Patrick Brown" userId="S::pwbrown@my.waketech.edu::784b506f-a2ea-48e5-b3b5-3d54c4b998f7" providerId="AD" clId="Web-{06270FAF-4947-A633-C600-75D62A48A475}"/>
    <pc:docChg chg="modSld">
      <pc:chgData name="Patrick Brown" userId="S::pwbrown@my.waketech.edu::784b506f-a2ea-48e5-b3b5-3d54c4b998f7" providerId="AD" clId="Web-{06270FAF-4947-A633-C600-75D62A48A475}" dt="2024-11-16T21:17:05.298" v="12" actId="20577"/>
      <pc:docMkLst>
        <pc:docMk/>
      </pc:docMkLst>
      <pc:sldChg chg="modSp">
        <pc:chgData name="Patrick Brown" userId="S::pwbrown@my.waketech.edu::784b506f-a2ea-48e5-b3b5-3d54c4b998f7" providerId="AD" clId="Web-{06270FAF-4947-A633-C600-75D62A48A475}" dt="2024-11-16T21:17:05.298" v="12" actId="20577"/>
        <pc:sldMkLst>
          <pc:docMk/>
          <pc:sldMk cId="2344827357" sldId="291"/>
        </pc:sldMkLst>
        <pc:graphicFrameChg chg="modGraphic">
          <ac:chgData name="Patrick Brown" userId="S::pwbrown@my.waketech.edu::784b506f-a2ea-48e5-b3b5-3d54c4b998f7" providerId="AD" clId="Web-{06270FAF-4947-A633-C600-75D62A48A475}" dt="2024-11-16T21:17:05.298" v="12" actId="20577"/>
          <ac:graphicFrameMkLst>
            <pc:docMk/>
            <pc:sldMk cId="2344827357" sldId="291"/>
            <ac:graphicFrameMk id="5" creationId="{4BBA14C8-C72D-5A84-0826-E32A0F052BDF}"/>
          </ac:graphicFrameMkLst>
        </pc:graphicFrameChg>
      </pc:sldChg>
    </pc:docChg>
  </pc:docChgLst>
  <pc:docChgLst>
    <pc:chgData name="Fredrick Hernandez" userId="S::fhernandez7@my.waketech.edu::cf8f4735-9262-4ab9-9b07-7fafd07c0e0f" providerId="AD" clId="Web-{8A1F6B97-1699-D98E-864B-2FE9295279C9}"/>
    <pc:docChg chg="modSld">
      <pc:chgData name="Fredrick Hernandez" userId="S::fhernandez7@my.waketech.edu::cf8f4735-9262-4ab9-9b07-7fafd07c0e0f" providerId="AD" clId="Web-{8A1F6B97-1699-D98E-864B-2FE9295279C9}" dt="2024-11-25T04:53:27.661" v="0"/>
      <pc:docMkLst>
        <pc:docMk/>
      </pc:docMkLst>
      <pc:sldChg chg="modSp">
        <pc:chgData name="Fredrick Hernandez" userId="S::fhernandez7@my.waketech.edu::cf8f4735-9262-4ab9-9b07-7fafd07c0e0f" providerId="AD" clId="Web-{8A1F6B97-1699-D98E-864B-2FE9295279C9}" dt="2024-11-25T04:53:27.661" v="0"/>
        <pc:sldMkLst>
          <pc:docMk/>
          <pc:sldMk cId="3114687096" sldId="293"/>
        </pc:sldMkLst>
        <pc:spChg chg="mod">
          <ac:chgData name="Fredrick Hernandez" userId="S::fhernandez7@my.waketech.edu::cf8f4735-9262-4ab9-9b07-7fafd07c0e0f" providerId="AD" clId="Web-{8A1F6B97-1699-D98E-864B-2FE9295279C9}" dt="2024-11-25T04:53:27.661" v="0"/>
          <ac:spMkLst>
            <pc:docMk/>
            <pc:sldMk cId="3114687096" sldId="293"/>
            <ac:spMk id="7" creationId="{A846199D-5ADB-7E10-36EA-245BB25AA2A8}"/>
          </ac:spMkLst>
        </pc:spChg>
      </pc:sldChg>
    </pc:docChg>
  </pc:docChgLst>
  <pc:docChgLst>
    <pc:chgData name="Michael Lowell" userId="S::malowell@my.waketech.edu::75ce7558-06f2-4c32-ab16-37bb52b2408a" providerId="AD" clId="Web-{960CFABF-5231-567F-33BE-4C24EB4AFE39}"/>
    <pc:docChg chg="modSld">
      <pc:chgData name="Michael Lowell" userId="S::malowell@my.waketech.edu::75ce7558-06f2-4c32-ab16-37bb52b2408a" providerId="AD" clId="Web-{960CFABF-5231-567F-33BE-4C24EB4AFE39}" dt="2024-11-26T03:04:53.014" v="1142"/>
      <pc:docMkLst>
        <pc:docMk/>
      </pc:docMkLst>
      <pc:sldChg chg="modNotes">
        <pc:chgData name="Michael Lowell" userId="S::malowell@my.waketech.edu::75ce7558-06f2-4c32-ab16-37bb52b2408a" providerId="AD" clId="Web-{960CFABF-5231-567F-33BE-4C24EB4AFE39}" dt="2024-11-26T02:51:09.535" v="694"/>
        <pc:sldMkLst>
          <pc:docMk/>
          <pc:sldMk cId="1135343874" sldId="262"/>
        </pc:sldMkLst>
      </pc:sldChg>
      <pc:sldChg chg="modNotes">
        <pc:chgData name="Michael Lowell" userId="S::malowell@my.waketech.edu::75ce7558-06f2-4c32-ab16-37bb52b2408a" providerId="AD" clId="Web-{960CFABF-5231-567F-33BE-4C24EB4AFE39}" dt="2024-11-26T03:04:53.014" v="1142"/>
        <pc:sldMkLst>
          <pc:docMk/>
          <pc:sldMk cId="4243085855" sldId="274"/>
        </pc:sldMkLst>
      </pc:sldChg>
      <pc:sldChg chg="modNotes">
        <pc:chgData name="Michael Lowell" userId="S::malowell@my.waketech.edu::75ce7558-06f2-4c32-ab16-37bb52b2408a" providerId="AD" clId="Web-{960CFABF-5231-567F-33BE-4C24EB4AFE39}" dt="2024-11-26T03:02:06.422" v="956"/>
        <pc:sldMkLst>
          <pc:docMk/>
          <pc:sldMk cId="3392070531" sldId="275"/>
        </pc:sldMkLst>
      </pc:sldChg>
    </pc:docChg>
  </pc:docChgLst>
  <pc:docChgLst>
    <pc:chgData name="Fredrick Hernandez" userId="S::fhernandez7@my.waketech.edu::cf8f4735-9262-4ab9-9b07-7fafd07c0e0f" providerId="AD" clId="Web-{CF5779CF-91CE-7CAF-4955-E0C0CDAE3FB0}"/>
    <pc:docChg chg="addSld delSld modSld">
      <pc:chgData name="Fredrick Hernandez" userId="S::fhernandez7@my.waketech.edu::cf8f4735-9262-4ab9-9b07-7fafd07c0e0f" providerId="AD" clId="Web-{CF5779CF-91CE-7CAF-4955-E0C0CDAE3FB0}" dt="2024-11-10T02:05:49.031" v="2467" actId="20577"/>
      <pc:docMkLst>
        <pc:docMk/>
      </pc:docMkLst>
      <pc:sldChg chg="addSp delSp modSp mod setBg">
        <pc:chgData name="Fredrick Hernandez" userId="S::fhernandez7@my.waketech.edu::cf8f4735-9262-4ab9-9b07-7fafd07c0e0f" providerId="AD" clId="Web-{CF5779CF-91CE-7CAF-4955-E0C0CDAE3FB0}" dt="2024-11-10T02:05:49.031" v="2467" actId="20577"/>
        <pc:sldMkLst>
          <pc:docMk/>
          <pc:sldMk cId="691021793" sldId="259"/>
        </pc:sldMkLst>
        <pc:spChg chg="mod">
          <ac:chgData name="Fredrick Hernandez" userId="S::fhernandez7@my.waketech.edu::cf8f4735-9262-4ab9-9b07-7fafd07c0e0f" providerId="AD" clId="Web-{CF5779CF-91CE-7CAF-4955-E0C0CDAE3FB0}" dt="2024-11-10T00:10:02.016" v="377"/>
          <ac:spMkLst>
            <pc:docMk/>
            <pc:sldMk cId="691021793" sldId="259"/>
            <ac:spMk id="2" creationId="{322B6A87-8BB6-79C0-E713-EA39DED301A6}"/>
          </ac:spMkLst>
        </pc:spChg>
        <pc:spChg chg="mod">
          <ac:chgData name="Fredrick Hernandez" userId="S::fhernandez7@my.waketech.edu::cf8f4735-9262-4ab9-9b07-7fafd07c0e0f" providerId="AD" clId="Web-{CF5779CF-91CE-7CAF-4955-E0C0CDAE3FB0}" dt="2024-11-10T02:05:49.031" v="2467" actId="20577"/>
          <ac:spMkLst>
            <pc:docMk/>
            <pc:sldMk cId="691021793" sldId="259"/>
            <ac:spMk id="3" creationId="{162DFF54-B1CA-41C0-96A1-346764948B77}"/>
          </ac:spMkLst>
        </pc:spChg>
        <pc:spChg chg="add">
          <ac:chgData name="Fredrick Hernandez" userId="S::fhernandez7@my.waketech.edu::cf8f4735-9262-4ab9-9b07-7fafd07c0e0f" providerId="AD" clId="Web-{CF5779CF-91CE-7CAF-4955-E0C0CDAE3FB0}" dt="2024-11-10T00:10:02.016" v="377"/>
          <ac:spMkLst>
            <pc:docMk/>
            <pc:sldMk cId="691021793" sldId="259"/>
            <ac:spMk id="24" creationId="{F821940F-7A1D-4ACC-85B4-A932898ABB37}"/>
          </ac:spMkLst>
        </pc:spChg>
        <pc:spChg chg="add">
          <ac:chgData name="Fredrick Hernandez" userId="S::fhernandez7@my.waketech.edu::cf8f4735-9262-4ab9-9b07-7fafd07c0e0f" providerId="AD" clId="Web-{CF5779CF-91CE-7CAF-4955-E0C0CDAE3FB0}" dt="2024-11-10T00:10:02.016" v="377"/>
          <ac:spMkLst>
            <pc:docMk/>
            <pc:sldMk cId="691021793" sldId="259"/>
            <ac:spMk id="26" creationId="{16674508-81D3-48CF-96BF-7FC60EAA572A}"/>
          </ac:spMkLst>
        </pc:spChg>
        <pc:picChg chg="add mod">
          <ac:chgData name="Fredrick Hernandez" userId="S::fhernandez7@my.waketech.edu::cf8f4735-9262-4ab9-9b07-7fafd07c0e0f" providerId="AD" clId="Web-{CF5779CF-91CE-7CAF-4955-E0C0CDAE3FB0}" dt="2024-11-10T00:10:02.016" v="377"/>
          <ac:picMkLst>
            <pc:docMk/>
            <pc:sldMk cId="691021793" sldId="259"/>
            <ac:picMk id="8" creationId="{8C096F2A-F1CD-790E-A32A-63B993ECEB1C}"/>
          </ac:picMkLst>
        </pc:picChg>
      </pc:sldChg>
      <pc:sldChg chg="addSp delSp modSp mod setBg">
        <pc:chgData name="Fredrick Hernandez" userId="S::fhernandez7@my.waketech.edu::cf8f4735-9262-4ab9-9b07-7fafd07c0e0f" providerId="AD" clId="Web-{CF5779CF-91CE-7CAF-4955-E0C0CDAE3FB0}" dt="2024-11-10T02:05:25.921" v="2464"/>
        <pc:sldMkLst>
          <pc:docMk/>
          <pc:sldMk cId="73817065" sldId="267"/>
        </pc:sldMkLst>
        <pc:spChg chg="mod">
          <ac:chgData name="Fredrick Hernandez" userId="S::fhernandez7@my.waketech.edu::cf8f4735-9262-4ab9-9b07-7fafd07c0e0f" providerId="AD" clId="Web-{CF5779CF-91CE-7CAF-4955-E0C0CDAE3FB0}" dt="2024-11-10T02:05:25.921" v="2464"/>
          <ac:spMkLst>
            <pc:docMk/>
            <pc:sldMk cId="73817065" sldId="267"/>
            <ac:spMk id="2" creationId="{E4A0EBBE-D9EF-7C45-B02C-5B3AC0C879C4}"/>
          </ac:spMkLst>
        </pc:spChg>
        <pc:spChg chg="add">
          <ac:chgData name="Fredrick Hernandez" userId="S::fhernandez7@my.waketech.edu::cf8f4735-9262-4ab9-9b07-7fafd07c0e0f" providerId="AD" clId="Web-{CF5779CF-91CE-7CAF-4955-E0C0CDAE3FB0}" dt="2024-11-10T02:05:25.921" v="2464"/>
          <ac:spMkLst>
            <pc:docMk/>
            <pc:sldMk cId="73817065" sldId="267"/>
            <ac:spMk id="9" creationId="{3C54F4CE-85F0-46ED-80DA-9518C9251AD1}"/>
          </ac:spMkLst>
        </pc:spChg>
        <pc:spChg chg="add">
          <ac:chgData name="Fredrick Hernandez" userId="S::fhernandez7@my.waketech.edu::cf8f4735-9262-4ab9-9b07-7fafd07c0e0f" providerId="AD" clId="Web-{CF5779CF-91CE-7CAF-4955-E0C0CDAE3FB0}" dt="2024-11-10T02:05:25.921" v="2464"/>
          <ac:spMkLst>
            <pc:docMk/>
            <pc:sldMk cId="73817065" sldId="267"/>
            <ac:spMk id="11" creationId="{DADD1FCA-8ACB-4958-81DD-4CDD6D3E1921}"/>
          </ac:spMkLst>
        </pc:spChg>
        <pc:picChg chg="add mod ord">
          <ac:chgData name="Fredrick Hernandez" userId="S::fhernandez7@my.waketech.edu::cf8f4735-9262-4ab9-9b07-7fafd07c0e0f" providerId="AD" clId="Web-{CF5779CF-91CE-7CAF-4955-E0C0CDAE3FB0}" dt="2024-11-10T02:05:25.921" v="2464"/>
          <ac:picMkLst>
            <pc:docMk/>
            <pc:sldMk cId="73817065" sldId="267"/>
            <ac:picMk id="4" creationId="{B28D6322-D9FF-C18F-7A27-68D53A8450F3}"/>
          </ac:picMkLst>
        </pc:picChg>
      </pc:sldChg>
      <pc:sldChg chg="addSp delSp modSp new">
        <pc:chgData name="Fredrick Hernandez" userId="S::fhernandez7@my.waketech.edu::cf8f4735-9262-4ab9-9b07-7fafd07c0e0f" providerId="AD" clId="Web-{CF5779CF-91CE-7CAF-4955-E0C0CDAE3FB0}" dt="2024-11-10T00:51:22.994" v="1100"/>
        <pc:sldMkLst>
          <pc:docMk/>
          <pc:sldMk cId="1378980920" sldId="282"/>
        </pc:sldMkLst>
        <pc:spChg chg="mod">
          <ac:chgData name="Fredrick Hernandez" userId="S::fhernandez7@my.waketech.edu::cf8f4735-9262-4ab9-9b07-7fafd07c0e0f" providerId="AD" clId="Web-{CF5779CF-91CE-7CAF-4955-E0C0CDAE3FB0}" dt="2024-11-10T00:12:40.473" v="413" actId="20577"/>
          <ac:spMkLst>
            <pc:docMk/>
            <pc:sldMk cId="1378980920" sldId="282"/>
            <ac:spMk id="2" creationId="{B4E179DC-29C2-5DF5-6A1F-35FD2DF9B9D7}"/>
          </ac:spMkLst>
        </pc:spChg>
        <pc:spChg chg="mod">
          <ac:chgData name="Fredrick Hernandez" userId="S::fhernandez7@my.waketech.edu::cf8f4735-9262-4ab9-9b07-7fafd07c0e0f" providerId="AD" clId="Web-{CF5779CF-91CE-7CAF-4955-E0C0CDAE3FB0}" dt="2024-11-10T00:12:52.583" v="426" actId="20577"/>
          <ac:spMkLst>
            <pc:docMk/>
            <pc:sldMk cId="1378980920" sldId="282"/>
            <ac:spMk id="3" creationId="{BC01873D-94D3-3B78-3B1C-B4C7948CF416}"/>
          </ac:spMkLst>
        </pc:spChg>
        <pc:spChg chg="mod">
          <ac:chgData name="Fredrick Hernandez" userId="S::fhernandez7@my.waketech.edu::cf8f4735-9262-4ab9-9b07-7fafd07c0e0f" providerId="AD" clId="Web-{CF5779CF-91CE-7CAF-4955-E0C0CDAE3FB0}" dt="2024-11-10T00:43:55.170" v="912" actId="20577"/>
          <ac:spMkLst>
            <pc:docMk/>
            <pc:sldMk cId="1378980920" sldId="282"/>
            <ac:spMk id="5" creationId="{E0C718A8-3EA0-26FD-6DE7-98FE49AEB34C}"/>
          </ac:spMkLst>
        </pc:spChg>
        <pc:spChg chg="mod">
          <ac:chgData name="Fredrick Hernandez" userId="S::fhernandez7@my.waketech.edu::cf8f4735-9262-4ab9-9b07-7fafd07c0e0f" providerId="AD" clId="Web-{CF5779CF-91CE-7CAF-4955-E0C0CDAE3FB0}" dt="2024-11-10T00:51:05.181" v="1099" actId="20577"/>
          <ac:spMkLst>
            <pc:docMk/>
            <pc:sldMk cId="1378980920" sldId="282"/>
            <ac:spMk id="6" creationId="{DBFC8019-214C-7656-90D0-E23ABEE62304}"/>
          </ac:spMkLst>
        </pc:spChg>
        <pc:graphicFrameChg chg="add">
          <ac:chgData name="Fredrick Hernandez" userId="S::fhernandez7@my.waketech.edu::cf8f4735-9262-4ab9-9b07-7fafd07c0e0f" providerId="AD" clId="Web-{CF5779CF-91CE-7CAF-4955-E0C0CDAE3FB0}" dt="2024-11-10T00:51:22.994" v="1100"/>
          <ac:graphicFrameMkLst>
            <pc:docMk/>
            <pc:sldMk cId="1378980920" sldId="282"/>
            <ac:graphicFrameMk id="8" creationId="{954585AA-5F8F-C8E9-C655-8065CB936C80}"/>
          </ac:graphicFrameMkLst>
        </pc:graphicFrameChg>
      </pc:sldChg>
      <pc:sldChg chg="new del">
        <pc:chgData name="Fredrick Hernandez" userId="S::fhernandez7@my.waketech.edu::cf8f4735-9262-4ab9-9b07-7fafd07c0e0f" providerId="AD" clId="Web-{CF5779CF-91CE-7CAF-4955-E0C0CDAE3FB0}" dt="2024-11-10T01:37:08.158" v="1115"/>
        <pc:sldMkLst>
          <pc:docMk/>
          <pc:sldMk cId="596556661" sldId="283"/>
        </pc:sldMkLst>
      </pc:sldChg>
      <pc:sldChg chg="addSp delSp modSp new">
        <pc:chgData name="Fredrick Hernandez" userId="S::fhernandez7@my.waketech.edu::cf8f4735-9262-4ab9-9b07-7fafd07c0e0f" providerId="AD" clId="Web-{CF5779CF-91CE-7CAF-4955-E0C0CDAE3FB0}" dt="2024-11-10T02:03:59.072" v="2428"/>
        <pc:sldMkLst>
          <pc:docMk/>
          <pc:sldMk cId="3488490939" sldId="283"/>
        </pc:sldMkLst>
      </pc:sldChg>
      <pc:sldChg chg="addSp delSp modSp new del">
        <pc:chgData name="Fredrick Hernandez" userId="S::fhernandez7@my.waketech.edu::cf8f4735-9262-4ab9-9b07-7fafd07c0e0f" providerId="AD" clId="Web-{CF5779CF-91CE-7CAF-4955-E0C0CDAE3FB0}" dt="2024-11-10T01:36:57.470" v="1113"/>
        <pc:sldMkLst>
          <pc:docMk/>
          <pc:sldMk cId="3853983794" sldId="283"/>
        </pc:sldMkLst>
      </pc:sldChg>
    </pc:docChg>
  </pc:docChgLst>
  <pc:docChgLst>
    <pc:chgData name="Gustavo Enrique Santos santana" userId="20486813-ddb7-4891-9943-76744a3d7930" providerId="ADAL" clId="{FD16BB23-E920-174E-8B91-1334D876759A}"/>
    <pc:docChg chg="addSld delSld modSld">
      <pc:chgData name="Gustavo Enrique Santos santana" userId="20486813-ddb7-4891-9943-76744a3d7930" providerId="ADAL" clId="{FD16BB23-E920-174E-8B91-1334D876759A}" dt="2024-11-04T22:23:33.053" v="392" actId="2696"/>
      <pc:docMkLst>
        <pc:docMk/>
      </pc:docMkLst>
      <pc:sldChg chg="modSp mod">
        <pc:chgData name="Gustavo Enrique Santos santana" userId="20486813-ddb7-4891-9943-76744a3d7930" providerId="ADAL" clId="{FD16BB23-E920-174E-8B91-1334D876759A}" dt="2024-11-04T22:19:03.246" v="113" actId="20577"/>
        <pc:sldMkLst>
          <pc:docMk/>
          <pc:sldMk cId="2373869045" sldId="256"/>
        </pc:sldMkLst>
      </pc:sldChg>
      <pc:sldChg chg="modSp new mod">
        <pc:chgData name="Gustavo Enrique Santos santana" userId="20486813-ddb7-4891-9943-76744a3d7930" providerId="ADAL" clId="{FD16BB23-E920-174E-8B91-1334D876759A}" dt="2024-11-04T22:19:42.866" v="131" actId="20577"/>
        <pc:sldMkLst>
          <pc:docMk/>
          <pc:sldMk cId="2376999447" sldId="257"/>
        </pc:sldMkLst>
      </pc:sldChg>
      <pc:sldChg chg="modSp add mod">
        <pc:chgData name="Gustavo Enrique Santos santana" userId="20486813-ddb7-4891-9943-76744a3d7930" providerId="ADAL" clId="{FD16BB23-E920-174E-8B91-1334D876759A}" dt="2024-11-04T22:20:11.957" v="166" actId="20577"/>
        <pc:sldMkLst>
          <pc:docMk/>
          <pc:sldMk cId="838680551" sldId="258"/>
        </pc:sldMkLst>
      </pc:sldChg>
      <pc:sldChg chg="modSp add mod">
        <pc:chgData name="Gustavo Enrique Santos santana" userId="20486813-ddb7-4891-9943-76744a3d7930" providerId="ADAL" clId="{FD16BB23-E920-174E-8B91-1334D876759A}" dt="2024-11-04T22:22:11.127" v="301" actId="20577"/>
        <pc:sldMkLst>
          <pc:docMk/>
          <pc:sldMk cId="691021793" sldId="259"/>
        </pc:sldMkLst>
        <pc:spChg chg="mod">
          <ac:chgData name="Gustavo Enrique Santos santana" userId="20486813-ddb7-4891-9943-76744a3d7930" providerId="ADAL" clId="{FD16BB23-E920-174E-8B91-1334D876759A}" dt="2024-11-04T22:22:11.127" v="301" actId="20577"/>
          <ac:spMkLst>
            <pc:docMk/>
            <pc:sldMk cId="691021793" sldId="259"/>
            <ac:spMk id="2" creationId="{322B6A87-8BB6-79C0-E713-EA39DED301A6}"/>
          </ac:spMkLst>
        </pc:spChg>
      </pc:sldChg>
      <pc:sldChg chg="modSp add mod">
        <pc:chgData name="Gustavo Enrique Santos santana" userId="20486813-ddb7-4891-9943-76744a3d7930" providerId="ADAL" clId="{FD16BB23-E920-174E-8B91-1334D876759A}" dt="2024-11-04T22:21:48.694" v="264" actId="20577"/>
        <pc:sldMkLst>
          <pc:docMk/>
          <pc:sldMk cId="2329351192" sldId="260"/>
        </pc:sldMkLst>
      </pc:sldChg>
      <pc:sldChg chg="modSp add mod">
        <pc:chgData name="Gustavo Enrique Santos santana" userId="20486813-ddb7-4891-9943-76744a3d7930" providerId="ADAL" clId="{FD16BB23-E920-174E-8B91-1334D876759A}" dt="2024-11-04T22:21:58.504" v="283" actId="20577"/>
        <pc:sldMkLst>
          <pc:docMk/>
          <pc:sldMk cId="1948034855" sldId="261"/>
        </pc:sldMkLst>
      </pc:sldChg>
      <pc:sldChg chg="modSp add mod">
        <pc:chgData name="Gustavo Enrique Santos santana" userId="20486813-ddb7-4891-9943-76744a3d7930" providerId="ADAL" clId="{FD16BB23-E920-174E-8B91-1334D876759A}" dt="2024-11-04T22:22:07.060" v="300" actId="20577"/>
        <pc:sldMkLst>
          <pc:docMk/>
          <pc:sldMk cId="1135343874" sldId="262"/>
        </pc:sldMkLst>
        <pc:spChg chg="mod">
          <ac:chgData name="Gustavo Enrique Santos santana" userId="20486813-ddb7-4891-9943-76744a3d7930" providerId="ADAL" clId="{FD16BB23-E920-174E-8B91-1334D876759A}" dt="2024-11-04T22:22:07.060" v="300" actId="20577"/>
          <ac:spMkLst>
            <pc:docMk/>
            <pc:sldMk cId="1135343874" sldId="262"/>
            <ac:spMk id="2" creationId="{D2B216EE-AD49-729C-01B7-610B8D5FD3DA}"/>
          </ac:spMkLst>
        </pc:spChg>
      </pc:sldChg>
      <pc:sldChg chg="modSp add mod">
        <pc:chgData name="Gustavo Enrique Santos santana" userId="20486813-ddb7-4891-9943-76744a3d7930" providerId="ADAL" clId="{FD16BB23-E920-174E-8B91-1334D876759A}" dt="2024-11-04T22:22:29.148" v="336" actId="20577"/>
        <pc:sldMkLst>
          <pc:docMk/>
          <pc:sldMk cId="1552743834" sldId="263"/>
        </pc:sldMkLst>
        <pc:spChg chg="mod">
          <ac:chgData name="Gustavo Enrique Santos santana" userId="20486813-ddb7-4891-9943-76744a3d7930" providerId="ADAL" clId="{FD16BB23-E920-174E-8B91-1334D876759A}" dt="2024-11-04T22:22:29.148" v="336" actId="20577"/>
          <ac:spMkLst>
            <pc:docMk/>
            <pc:sldMk cId="1552743834" sldId="263"/>
            <ac:spMk id="2" creationId="{714987B2-B2DF-618B-E266-E429CC97BEBE}"/>
          </ac:spMkLst>
        </pc:spChg>
      </pc:sldChg>
      <pc:sldChg chg="modSp add mod">
        <pc:chgData name="Gustavo Enrique Santos santana" userId="20486813-ddb7-4891-9943-76744a3d7930" providerId="ADAL" clId="{FD16BB23-E920-174E-8B91-1334D876759A}" dt="2024-11-04T22:22:47.910" v="371" actId="20577"/>
        <pc:sldMkLst>
          <pc:docMk/>
          <pc:sldMk cId="3964034025" sldId="264"/>
        </pc:sldMkLst>
        <pc:spChg chg="mod">
          <ac:chgData name="Gustavo Enrique Santos santana" userId="20486813-ddb7-4891-9943-76744a3d7930" providerId="ADAL" clId="{FD16BB23-E920-174E-8B91-1334D876759A}" dt="2024-11-04T22:22:47.910" v="371" actId="20577"/>
          <ac:spMkLst>
            <pc:docMk/>
            <pc:sldMk cId="3964034025" sldId="264"/>
            <ac:spMk id="2" creationId="{FA027CF5-0801-DCD7-91E6-1369DBD2C722}"/>
          </ac:spMkLst>
        </pc:spChg>
      </pc:sldChg>
      <pc:sldChg chg="modSp new mod">
        <pc:chgData name="Gustavo Enrique Santos santana" userId="20486813-ddb7-4891-9943-76744a3d7930" providerId="ADAL" clId="{FD16BB23-E920-174E-8B91-1334D876759A}" dt="2024-11-04T22:22:59.613" v="379" actId="20577"/>
        <pc:sldMkLst>
          <pc:docMk/>
          <pc:sldMk cId="1548710691" sldId="265"/>
        </pc:sldMkLst>
      </pc:sldChg>
      <pc:sldChg chg="new">
        <pc:chgData name="Gustavo Enrique Santos santana" userId="20486813-ddb7-4891-9943-76744a3d7930" providerId="ADAL" clId="{FD16BB23-E920-174E-8B91-1334D876759A}" dt="2024-11-04T22:23:13.686" v="380" actId="680"/>
        <pc:sldMkLst>
          <pc:docMk/>
          <pc:sldMk cId="1500982323" sldId="266"/>
        </pc:sldMkLst>
      </pc:sldChg>
      <pc:sldChg chg="add">
        <pc:chgData name="Gustavo Enrique Santos santana" userId="20486813-ddb7-4891-9943-76744a3d7930" providerId="ADAL" clId="{FD16BB23-E920-174E-8B91-1334D876759A}" dt="2024-11-04T22:23:18.401" v="381"/>
        <pc:sldMkLst>
          <pc:docMk/>
          <pc:sldMk cId="73817065" sldId="267"/>
        </pc:sldMkLst>
      </pc:sldChg>
      <pc:sldChg chg="add">
        <pc:chgData name="Gustavo Enrique Santos santana" userId="20486813-ddb7-4891-9943-76744a3d7930" providerId="ADAL" clId="{FD16BB23-E920-174E-8B91-1334D876759A}" dt="2024-11-04T22:23:20.594" v="382"/>
        <pc:sldMkLst>
          <pc:docMk/>
          <pc:sldMk cId="1503072170" sldId="268"/>
        </pc:sldMkLst>
      </pc:sldChg>
      <pc:sldChg chg="add">
        <pc:chgData name="Gustavo Enrique Santos santana" userId="20486813-ddb7-4891-9943-76744a3d7930" providerId="ADAL" clId="{FD16BB23-E920-174E-8B91-1334D876759A}" dt="2024-11-04T22:23:21.350" v="383"/>
        <pc:sldMkLst>
          <pc:docMk/>
          <pc:sldMk cId="576208692" sldId="269"/>
        </pc:sldMkLst>
      </pc:sldChg>
      <pc:sldChg chg="add">
        <pc:chgData name="Gustavo Enrique Santos santana" userId="20486813-ddb7-4891-9943-76744a3d7930" providerId="ADAL" clId="{FD16BB23-E920-174E-8B91-1334D876759A}" dt="2024-11-04T22:23:22.660" v="384"/>
        <pc:sldMkLst>
          <pc:docMk/>
          <pc:sldMk cId="2989994325" sldId="270"/>
        </pc:sldMkLst>
      </pc:sldChg>
      <pc:sldChg chg="add">
        <pc:chgData name="Gustavo Enrique Santos santana" userId="20486813-ddb7-4891-9943-76744a3d7930" providerId="ADAL" clId="{FD16BB23-E920-174E-8B91-1334D876759A}" dt="2024-11-04T22:23:25.236" v="385"/>
        <pc:sldMkLst>
          <pc:docMk/>
          <pc:sldMk cId="4080811159" sldId="271"/>
        </pc:sldMkLst>
      </pc:sldChg>
      <pc:sldChg chg="add">
        <pc:chgData name="Gustavo Enrique Santos santana" userId="20486813-ddb7-4891-9943-76744a3d7930" providerId="ADAL" clId="{FD16BB23-E920-174E-8B91-1334D876759A}" dt="2024-11-04T22:23:25.829" v="386"/>
        <pc:sldMkLst>
          <pc:docMk/>
          <pc:sldMk cId="3698987850" sldId="272"/>
        </pc:sldMkLst>
      </pc:sldChg>
      <pc:sldChg chg="add">
        <pc:chgData name="Gustavo Enrique Santos santana" userId="20486813-ddb7-4891-9943-76744a3d7930" providerId="ADAL" clId="{FD16BB23-E920-174E-8B91-1334D876759A}" dt="2024-11-04T22:23:26.335" v="387"/>
        <pc:sldMkLst>
          <pc:docMk/>
          <pc:sldMk cId="3158709093" sldId="273"/>
        </pc:sldMkLst>
      </pc:sldChg>
      <pc:sldChg chg="add">
        <pc:chgData name="Gustavo Enrique Santos santana" userId="20486813-ddb7-4891-9943-76744a3d7930" providerId="ADAL" clId="{FD16BB23-E920-174E-8B91-1334D876759A}" dt="2024-11-04T22:23:29.173" v="388"/>
        <pc:sldMkLst>
          <pc:docMk/>
          <pc:sldMk cId="4243085855" sldId="274"/>
        </pc:sldMkLst>
      </pc:sldChg>
      <pc:sldChg chg="add">
        <pc:chgData name="Gustavo Enrique Santos santana" userId="20486813-ddb7-4891-9943-76744a3d7930" providerId="ADAL" clId="{FD16BB23-E920-174E-8B91-1334D876759A}" dt="2024-11-04T22:23:29.713" v="389"/>
        <pc:sldMkLst>
          <pc:docMk/>
          <pc:sldMk cId="3392070531" sldId="275"/>
        </pc:sldMkLst>
      </pc:sldChg>
      <pc:sldChg chg="add">
        <pc:chgData name="Gustavo Enrique Santos santana" userId="20486813-ddb7-4891-9943-76744a3d7930" providerId="ADAL" clId="{FD16BB23-E920-174E-8B91-1334D876759A}" dt="2024-11-04T22:23:30.217" v="390"/>
        <pc:sldMkLst>
          <pc:docMk/>
          <pc:sldMk cId="3610759031" sldId="276"/>
        </pc:sldMkLst>
      </pc:sldChg>
      <pc:sldChg chg="add del">
        <pc:chgData name="Gustavo Enrique Santos santana" userId="20486813-ddb7-4891-9943-76744a3d7930" providerId="ADAL" clId="{FD16BB23-E920-174E-8B91-1334D876759A}" dt="2024-11-04T22:23:33.053" v="392" actId="2696"/>
        <pc:sldMkLst>
          <pc:docMk/>
          <pc:sldMk cId="1318178699" sldId="277"/>
        </pc:sldMkLst>
      </pc:sldChg>
    </pc:docChg>
  </pc:docChgLst>
  <pc:docChgLst>
    <pc:chgData name="John Diveris" userId="S::jdiveris@my.waketech.edu::75a2ae7c-3412-49bb-aaa9-c9b3809ed1c2" providerId="AD" clId="Web-{DEB85F41-089B-6F3D-A334-09C26F86BD8D}"/>
    <pc:docChg chg="modSld">
      <pc:chgData name="John Diveris" userId="S::jdiveris@my.waketech.edu::75a2ae7c-3412-49bb-aaa9-c9b3809ed1c2" providerId="AD" clId="Web-{DEB85F41-089B-6F3D-A334-09C26F86BD8D}" dt="2024-11-09T02:40:46.357" v="1"/>
      <pc:docMkLst>
        <pc:docMk/>
      </pc:docMkLst>
      <pc:sldChg chg="modSp">
        <pc:chgData name="John Diveris" userId="S::jdiveris@my.waketech.edu::75a2ae7c-3412-49bb-aaa9-c9b3809ed1c2" providerId="AD" clId="Web-{DEB85F41-089B-6F3D-A334-09C26F86BD8D}" dt="2024-11-09T02:40:46.357" v="1"/>
        <pc:sldMkLst>
          <pc:docMk/>
          <pc:sldMk cId="2571335990" sldId="281"/>
        </pc:sldMkLst>
      </pc:sldChg>
    </pc:docChg>
  </pc:docChgLst>
  <pc:docChgLst>
    <pc:chgData name="Fredrick Hernandez" userId="S::fhernandez7@my.waketech.edu::cf8f4735-9262-4ab9-9b07-7fafd07c0e0f" providerId="AD" clId="Web-{CF5F9DAE-C691-7B08-510F-0892FF01BE49}"/>
    <pc:docChg chg="modSld">
      <pc:chgData name="Fredrick Hernandez" userId="S::fhernandez7@my.waketech.edu::cf8f4735-9262-4ab9-9b07-7fafd07c0e0f" providerId="AD" clId="Web-{CF5F9DAE-C691-7B08-510F-0892FF01BE49}" dt="2024-12-02T06:03:31.720" v="537"/>
      <pc:docMkLst>
        <pc:docMk/>
      </pc:docMkLst>
      <pc:sldChg chg="modNotes">
        <pc:chgData name="Fredrick Hernandez" userId="S::fhernandez7@my.waketech.edu::cf8f4735-9262-4ab9-9b07-7fafd07c0e0f" providerId="AD" clId="Web-{CF5F9DAE-C691-7B08-510F-0892FF01BE49}" dt="2024-12-02T06:03:31.720" v="537"/>
        <pc:sldMkLst>
          <pc:docMk/>
          <pc:sldMk cId="1378980920" sldId="282"/>
        </pc:sldMkLst>
      </pc:sldChg>
    </pc:docChg>
  </pc:docChgLst>
  <pc:docChgLst>
    <pc:chgData name="Patrick Brown" userId="S::pwbrown@my.waketech.edu::784b506f-a2ea-48e5-b3b5-3d54c4b998f7" providerId="AD" clId="Web-{EA71DEEA-7F4F-29A7-1484-6E1EE50066B5}"/>
    <pc:docChg chg="modSld">
      <pc:chgData name="Patrick Brown" userId="S::pwbrown@my.waketech.edu::784b506f-a2ea-48e5-b3b5-3d54c4b998f7" providerId="AD" clId="Web-{EA71DEEA-7F4F-29A7-1484-6E1EE50066B5}" dt="2024-12-02T15:04:51.264" v="25"/>
      <pc:docMkLst>
        <pc:docMk/>
      </pc:docMkLst>
      <pc:sldChg chg="modNotes">
        <pc:chgData name="Patrick Brown" userId="S::pwbrown@my.waketech.edu::784b506f-a2ea-48e5-b3b5-3d54c4b998f7" providerId="AD" clId="Web-{EA71DEEA-7F4F-29A7-1484-6E1EE50066B5}" dt="2024-12-02T15:04:51.264" v="25"/>
        <pc:sldMkLst>
          <pc:docMk/>
          <pc:sldMk cId="2344827357" sldId="291"/>
        </pc:sldMkLst>
      </pc:sldChg>
    </pc:docChg>
  </pc:docChgLst>
  <pc:docChgLst>
    <pc:chgData name="Patrick Brown" userId="S::pwbrown@my.waketech.edu::784b506f-a2ea-48e5-b3b5-3d54c4b998f7" providerId="AD" clId="Web-{1CDDD43C-5C91-54A8-0DE0-951399C9BE7A}"/>
    <pc:docChg chg="modSld">
      <pc:chgData name="Patrick Brown" userId="S::pwbrown@my.waketech.edu::784b506f-a2ea-48e5-b3b5-3d54c4b998f7" providerId="AD" clId="Web-{1CDDD43C-5C91-54A8-0DE0-951399C9BE7A}" dt="2024-11-12T21:27:24.902" v="456" actId="14100"/>
      <pc:docMkLst>
        <pc:docMk/>
      </pc:docMkLst>
      <pc:sldChg chg="modSp">
        <pc:chgData name="Patrick Brown" userId="S::pwbrown@my.waketech.edu::784b506f-a2ea-48e5-b3b5-3d54c4b998f7" providerId="AD" clId="Web-{1CDDD43C-5C91-54A8-0DE0-951399C9BE7A}" dt="2024-11-12T21:26:51.324" v="454" actId="20577"/>
        <pc:sldMkLst>
          <pc:docMk/>
          <pc:sldMk cId="1948034855" sldId="261"/>
        </pc:sldMkLst>
      </pc:sldChg>
      <pc:sldChg chg="modSp">
        <pc:chgData name="Patrick Brown" userId="S::pwbrown@my.waketech.edu::784b506f-a2ea-48e5-b3b5-3d54c4b998f7" providerId="AD" clId="Web-{1CDDD43C-5C91-54A8-0DE0-951399C9BE7A}" dt="2024-11-12T21:27:24.902" v="456" actId="14100"/>
        <pc:sldMkLst>
          <pc:docMk/>
          <pc:sldMk cId="4080811159" sldId="271"/>
        </pc:sldMkLst>
      </pc:sldChg>
      <pc:sldChg chg="modSp">
        <pc:chgData name="Patrick Brown" userId="S::pwbrown@my.waketech.edu::784b506f-a2ea-48e5-b3b5-3d54c4b998f7" providerId="AD" clId="Web-{1CDDD43C-5C91-54A8-0DE0-951399C9BE7A}" dt="2024-11-12T21:26:36.152" v="451" actId="20577"/>
        <pc:sldMkLst>
          <pc:docMk/>
          <pc:sldMk cId="3698987850" sldId="272"/>
        </pc:sldMkLst>
      </pc:sldChg>
    </pc:docChg>
  </pc:docChgLst>
  <pc:docChgLst>
    <pc:chgData name="Michael Lowell" userId="S::malowell@my.waketech.edu::75ce7558-06f2-4c32-ab16-37bb52b2408a" providerId="AD" clId="Web-{71836C49-1604-B9A1-C871-323D4B6410C7}"/>
    <pc:docChg chg="modSld">
      <pc:chgData name="Michael Lowell" userId="S::malowell@my.waketech.edu::75ce7558-06f2-4c32-ab16-37bb52b2408a" providerId="AD" clId="Web-{71836C49-1604-B9A1-C871-323D4B6410C7}" dt="2024-11-17T19:00:29.881" v="2" actId="1076"/>
      <pc:docMkLst>
        <pc:docMk/>
      </pc:docMkLst>
      <pc:sldChg chg="addSp modSp">
        <pc:chgData name="Michael Lowell" userId="S::malowell@my.waketech.edu::75ce7558-06f2-4c32-ab16-37bb52b2408a" providerId="AD" clId="Web-{71836C49-1604-B9A1-C871-323D4B6410C7}" dt="2024-11-17T19:00:29.881" v="2" actId="1076"/>
        <pc:sldMkLst>
          <pc:docMk/>
          <pc:sldMk cId="2376999447" sldId="257"/>
        </pc:sldMkLst>
      </pc:sldChg>
    </pc:docChg>
  </pc:docChgLst>
  <pc:docChgLst>
    <pc:chgData name="Patrick Brown" userId="S::pwbrown@my.waketech.edu::784b506f-a2ea-48e5-b3b5-3d54c4b998f7" providerId="AD" clId="Web-{29AD02DB-39B5-9FDF-A10B-125D4A58852A}"/>
    <pc:docChg chg="modSld">
      <pc:chgData name="Patrick Brown" userId="S::pwbrown@my.waketech.edu::784b506f-a2ea-48e5-b3b5-3d54c4b998f7" providerId="AD" clId="Web-{29AD02DB-39B5-9FDF-A10B-125D4A58852A}" dt="2024-11-29T03:03:38.585" v="102"/>
      <pc:docMkLst>
        <pc:docMk/>
      </pc:docMkLst>
      <pc:sldChg chg="modNotes">
        <pc:chgData name="Patrick Brown" userId="S::pwbrown@my.waketech.edu::784b506f-a2ea-48e5-b3b5-3d54c4b998f7" providerId="AD" clId="Web-{29AD02DB-39B5-9FDF-A10B-125D4A58852A}" dt="2024-11-29T03:03:38.585" v="102"/>
        <pc:sldMkLst>
          <pc:docMk/>
          <pc:sldMk cId="3877079035" sldId="284"/>
        </pc:sldMkLst>
      </pc:sldChg>
      <pc:sldChg chg="modNotes">
        <pc:chgData name="Patrick Brown" userId="S::pwbrown@my.waketech.edu::784b506f-a2ea-48e5-b3b5-3d54c4b998f7" providerId="AD" clId="Web-{29AD02DB-39B5-9FDF-A10B-125D4A58852A}" dt="2024-11-29T03:01:38.990" v="92"/>
        <pc:sldMkLst>
          <pc:docMk/>
          <pc:sldMk cId="4253955929" sldId="290"/>
        </pc:sldMkLst>
      </pc:sldChg>
      <pc:sldChg chg="modNotes">
        <pc:chgData name="Patrick Brown" userId="S::pwbrown@my.waketech.edu::784b506f-a2ea-48e5-b3b5-3d54c4b998f7" providerId="AD" clId="Web-{29AD02DB-39B5-9FDF-A10B-125D4A58852A}" dt="2024-11-29T03:03:06.022" v="100"/>
        <pc:sldMkLst>
          <pc:docMk/>
          <pc:sldMk cId="2344827357" sldId="291"/>
        </pc:sldMkLst>
      </pc:sldChg>
    </pc:docChg>
  </pc:docChgLst>
  <pc:docChgLst>
    <pc:chgData name="Patrick Brown" userId="S::pwbrown@my.waketech.edu::784b506f-a2ea-48e5-b3b5-3d54c4b998f7" providerId="AD" clId="Web-{ACB41D63-F4DA-3453-24DE-047932EF8F4D}"/>
    <pc:docChg chg="modSld">
      <pc:chgData name="Patrick Brown" userId="S::pwbrown@my.waketech.edu::784b506f-a2ea-48e5-b3b5-3d54c4b998f7" providerId="AD" clId="Web-{ACB41D63-F4DA-3453-24DE-047932EF8F4D}" dt="2024-11-06T14:40:43.006" v="12" actId="20577"/>
      <pc:docMkLst>
        <pc:docMk/>
      </pc:docMkLst>
      <pc:sldChg chg="modSp">
        <pc:chgData name="Patrick Brown" userId="S::pwbrown@my.waketech.edu::784b506f-a2ea-48e5-b3b5-3d54c4b998f7" providerId="AD" clId="Web-{ACB41D63-F4DA-3453-24DE-047932EF8F4D}" dt="2024-11-06T14:40:43.006" v="12" actId="20577"/>
        <pc:sldMkLst>
          <pc:docMk/>
          <pc:sldMk cId="2373869045" sldId="256"/>
        </pc:sldMkLst>
      </pc:sldChg>
    </pc:docChg>
  </pc:docChgLst>
  <pc:docChgLst>
    <pc:chgData name="Michael Lowell" userId="S::malowell@my.waketech.edu::75ce7558-06f2-4c32-ab16-37bb52b2408a" providerId="AD" clId="Web-{DFABB1B7-FBF2-A147-0529-E826234E5578}"/>
    <pc:docChg chg="modSld">
      <pc:chgData name="Michael Lowell" userId="S::malowell@my.waketech.edu::75ce7558-06f2-4c32-ab16-37bb52b2408a" providerId="AD" clId="Web-{DFABB1B7-FBF2-A147-0529-E826234E5578}" dt="2024-11-21T00:48:49.041" v="0"/>
      <pc:docMkLst>
        <pc:docMk/>
      </pc:docMkLst>
      <pc:sldChg chg="modNotes">
        <pc:chgData name="Michael Lowell" userId="S::malowell@my.waketech.edu::75ce7558-06f2-4c32-ab16-37bb52b2408a" providerId="AD" clId="Web-{DFABB1B7-FBF2-A147-0529-E826234E5578}" dt="2024-11-21T00:48:49.041" v="0"/>
        <pc:sldMkLst>
          <pc:docMk/>
          <pc:sldMk cId="1135343874" sldId="262"/>
        </pc:sldMkLst>
      </pc:sldChg>
    </pc:docChg>
  </pc:docChgLst>
  <pc:docChgLst>
    <pc:chgData name="Michael Lowell" userId="S::malowell@my.waketech.edu::75ce7558-06f2-4c32-ab16-37bb52b2408a" providerId="AD" clId="Web-{D66C3B14-02B7-C5CA-0A63-06DF051A6A46}"/>
    <pc:docChg chg="modSld">
      <pc:chgData name="Michael Lowell" userId="S::malowell@my.waketech.edu::75ce7558-06f2-4c32-ab16-37bb52b2408a" providerId="AD" clId="Web-{D66C3B14-02B7-C5CA-0A63-06DF051A6A46}" dt="2024-11-21T00:07:46.824" v="3" actId="20577"/>
      <pc:docMkLst>
        <pc:docMk/>
      </pc:docMkLst>
      <pc:sldChg chg="modSp">
        <pc:chgData name="Michael Lowell" userId="S::malowell@my.waketech.edu::75ce7558-06f2-4c32-ab16-37bb52b2408a" providerId="AD" clId="Web-{D66C3B14-02B7-C5CA-0A63-06DF051A6A46}" dt="2024-11-21T00:07:46.824" v="3" actId="20577"/>
        <pc:sldMkLst>
          <pc:docMk/>
          <pc:sldMk cId="3114687096" sldId="293"/>
        </pc:sldMkLst>
        <pc:spChg chg="mod">
          <ac:chgData name="Michael Lowell" userId="S::malowell@my.waketech.edu::75ce7558-06f2-4c32-ab16-37bb52b2408a" providerId="AD" clId="Web-{D66C3B14-02B7-C5CA-0A63-06DF051A6A46}" dt="2024-11-21T00:07:46.824" v="3" actId="20577"/>
          <ac:spMkLst>
            <pc:docMk/>
            <pc:sldMk cId="3114687096" sldId="293"/>
            <ac:spMk id="34" creationId="{E6A76FB8-C4B2-F44F-E856-AC80E87E7D54}"/>
          </ac:spMkLst>
        </pc:spChg>
      </pc:sldChg>
    </pc:docChg>
  </pc:docChgLst>
  <pc:docChgLst>
    <pc:chgData name="Fredrick Hernandez" userId="S::fhernandez7@my.waketech.edu::cf8f4735-9262-4ab9-9b07-7fafd07c0e0f" providerId="AD" clId="Web-{0FC5FAF4-51BD-1890-5AB6-7B0B8351429D}"/>
    <pc:docChg chg="modSld">
      <pc:chgData name="Fredrick Hernandez" userId="S::fhernandez7@my.waketech.edu::cf8f4735-9262-4ab9-9b07-7fafd07c0e0f" providerId="AD" clId="Web-{0FC5FAF4-51BD-1890-5AB6-7B0B8351429D}" dt="2024-11-25T04:45:11.474" v="3"/>
      <pc:docMkLst>
        <pc:docMk/>
      </pc:docMkLst>
      <pc:sldChg chg="delSp modSp">
        <pc:chgData name="Fredrick Hernandez" userId="S::fhernandez7@my.waketech.edu::cf8f4735-9262-4ab9-9b07-7fafd07c0e0f" providerId="AD" clId="Web-{0FC5FAF4-51BD-1890-5AB6-7B0B8351429D}" dt="2024-11-25T04:45:11.474" v="3"/>
        <pc:sldMkLst>
          <pc:docMk/>
          <pc:sldMk cId="3114687096" sldId="293"/>
        </pc:sldMkLst>
        <pc:spChg chg="topLvl">
          <ac:chgData name="Fredrick Hernandez" userId="S::fhernandez7@my.waketech.edu::cf8f4735-9262-4ab9-9b07-7fafd07c0e0f" providerId="AD" clId="Web-{0FC5FAF4-51BD-1890-5AB6-7B0B8351429D}" dt="2024-11-25T04:45:11.474" v="3"/>
          <ac:spMkLst>
            <pc:docMk/>
            <pc:sldMk cId="3114687096" sldId="293"/>
            <ac:spMk id="7" creationId="{A846199D-5ADB-7E10-36EA-245BB25AA2A8}"/>
          </ac:spMkLst>
        </pc:spChg>
        <pc:grpChg chg="del">
          <ac:chgData name="Fredrick Hernandez" userId="S::fhernandez7@my.waketech.edu::cf8f4735-9262-4ab9-9b07-7fafd07c0e0f" providerId="AD" clId="Web-{0FC5FAF4-51BD-1890-5AB6-7B0B8351429D}" dt="2024-11-25T04:45:11.474" v="3"/>
          <ac:grpSpMkLst>
            <pc:docMk/>
            <pc:sldMk cId="3114687096" sldId="293"/>
            <ac:grpSpMk id="6" creationId="{F679E650-8148-A376-B16B-A3F0DBC8D02A}"/>
          </ac:grpSpMkLst>
        </pc:grpChg>
        <pc:picChg chg="del mod topLvl">
          <ac:chgData name="Fredrick Hernandez" userId="S::fhernandez7@my.waketech.edu::cf8f4735-9262-4ab9-9b07-7fafd07c0e0f" providerId="AD" clId="Web-{0FC5FAF4-51BD-1890-5AB6-7B0B8351429D}" dt="2024-11-25T04:45:11.474" v="3"/>
          <ac:picMkLst>
            <pc:docMk/>
            <pc:sldMk cId="3114687096" sldId="293"/>
            <ac:picMk id="8" creationId="{683B2E52-B4BB-CE30-F42E-0EE92ED8300C}"/>
          </ac:picMkLst>
        </pc:picChg>
      </pc:sldChg>
    </pc:docChg>
  </pc:docChgLst>
  <pc:docChgLst>
    <pc:chgData name="Fredrick Hernandez" userId="S::fhernandez7@my.waketech.edu::cf8f4735-9262-4ab9-9b07-7fafd07c0e0f" providerId="AD" clId="Web-{93AC0733-201A-B361-B19F-B3B2F4058238}"/>
    <pc:docChg chg="modSld">
      <pc:chgData name="Fredrick Hernandez" userId="S::fhernandez7@my.waketech.edu::cf8f4735-9262-4ab9-9b07-7fafd07c0e0f" providerId="AD" clId="Web-{93AC0733-201A-B361-B19F-B3B2F4058238}" dt="2024-12-02T00:38:12.829" v="130"/>
      <pc:docMkLst>
        <pc:docMk/>
      </pc:docMkLst>
      <pc:sldChg chg="modNotes">
        <pc:chgData name="Fredrick Hernandez" userId="S::fhernandez7@my.waketech.edu::cf8f4735-9262-4ab9-9b07-7fafd07c0e0f" providerId="AD" clId="Web-{93AC0733-201A-B361-B19F-B3B2F4058238}" dt="2024-12-02T00:38:12.829" v="130"/>
        <pc:sldMkLst>
          <pc:docMk/>
          <pc:sldMk cId="691021793" sldId="259"/>
        </pc:sldMkLst>
      </pc:sldChg>
    </pc:docChg>
  </pc:docChgLst>
  <pc:docChgLst>
    <pc:chgData name="John Diveris" userId="S::jdiveris@my.waketech.edu::75a2ae7c-3412-49bb-aaa9-c9b3809ed1c2" providerId="AD" clId="Web-{85694EA8-1855-7A87-7BA3-9231D4ACE171}"/>
    <pc:docChg chg="addSld delSld modSld sldOrd">
      <pc:chgData name="John Diveris" userId="S::jdiveris@my.waketech.edu::75a2ae7c-3412-49bb-aaa9-c9b3809ed1c2" providerId="AD" clId="Web-{85694EA8-1855-7A87-7BA3-9231D4ACE171}" dt="2024-11-09T02:36:14.623" v="1378"/>
      <pc:docMkLst>
        <pc:docMk/>
      </pc:docMkLst>
      <pc:sldChg chg="addSp delSp modSp">
        <pc:chgData name="John Diveris" userId="S::jdiveris@my.waketech.edu::75a2ae7c-3412-49bb-aaa9-c9b3809ed1c2" providerId="AD" clId="Web-{85694EA8-1855-7A87-7BA3-9231D4ACE171}" dt="2024-11-09T01:39:22.567" v="888" actId="20577"/>
        <pc:sldMkLst>
          <pc:docMk/>
          <pc:sldMk cId="3610759031" sldId="276"/>
        </pc:sldMkLst>
        <pc:spChg chg="mod">
          <ac:chgData name="John Diveris" userId="S::jdiveris@my.waketech.edu::75a2ae7c-3412-49bb-aaa9-c9b3809ed1c2" providerId="AD" clId="Web-{85694EA8-1855-7A87-7BA3-9231D4ACE171}" dt="2024-11-09T01:39:22.567" v="888" actId="20577"/>
          <ac:spMkLst>
            <pc:docMk/>
            <pc:sldMk cId="3610759031" sldId="276"/>
            <ac:spMk id="2" creationId="{B8652BEC-1563-FC1A-73B7-FC4978EC682B}"/>
          </ac:spMkLst>
        </pc:spChg>
        <pc:picChg chg="add mod ord">
          <ac:chgData name="John Diveris" userId="S::jdiveris@my.waketech.edu::75a2ae7c-3412-49bb-aaa9-c9b3809ed1c2" providerId="AD" clId="Web-{85694EA8-1855-7A87-7BA3-9231D4ACE171}" dt="2024-11-09T00:06:18.230" v="286" actId="14100"/>
          <ac:picMkLst>
            <pc:docMk/>
            <pc:sldMk cId="3610759031" sldId="276"/>
            <ac:picMk id="4" creationId="{78529534-CB22-E97F-4353-1EEE6773100B}"/>
          </ac:picMkLst>
        </pc:picChg>
      </pc:sldChg>
      <pc:sldChg chg="addSp delSp modSp new">
        <pc:chgData name="John Diveris" userId="S::jdiveris@my.waketech.edu::75a2ae7c-3412-49bb-aaa9-c9b3809ed1c2" providerId="AD" clId="Web-{85694EA8-1855-7A87-7BA3-9231D4ACE171}" dt="2024-11-09T01:35:55.089" v="873" actId="1076"/>
        <pc:sldMkLst>
          <pc:docMk/>
          <pc:sldMk cId="2793882859" sldId="277"/>
        </pc:sldMkLst>
      </pc:sldChg>
      <pc:sldChg chg="modSp add replId">
        <pc:chgData name="John Diveris" userId="S::jdiveris@my.waketech.edu::75a2ae7c-3412-49bb-aaa9-c9b3809ed1c2" providerId="AD" clId="Web-{85694EA8-1855-7A87-7BA3-9231D4ACE171}" dt="2024-11-09T01:40:29.507" v="894" actId="1076"/>
        <pc:sldMkLst>
          <pc:docMk/>
          <pc:sldMk cId="179395850" sldId="278"/>
        </pc:sldMkLst>
      </pc:sldChg>
      <pc:sldChg chg="new del">
        <pc:chgData name="John Diveris" userId="S::jdiveris@my.waketech.edu::75a2ae7c-3412-49bb-aaa9-c9b3809ed1c2" providerId="AD" clId="Web-{85694EA8-1855-7A87-7BA3-9231D4ACE171}" dt="2024-11-09T00:56:26.050" v="548"/>
        <pc:sldMkLst>
          <pc:docMk/>
          <pc:sldMk cId="332933120" sldId="278"/>
        </pc:sldMkLst>
      </pc:sldChg>
      <pc:sldChg chg="addSp delSp modSp add replId">
        <pc:chgData name="John Diveris" userId="S::jdiveris@my.waketech.edu::75a2ae7c-3412-49bb-aaa9-c9b3809ed1c2" providerId="AD" clId="Web-{85694EA8-1855-7A87-7BA3-9231D4ACE171}" dt="2024-11-09T01:35:46.635" v="872" actId="1076"/>
        <pc:sldMkLst>
          <pc:docMk/>
          <pc:sldMk cId="3094488106" sldId="279"/>
        </pc:sldMkLst>
      </pc:sldChg>
      <pc:sldChg chg="addSp delSp modSp new">
        <pc:chgData name="John Diveris" userId="S::jdiveris@my.waketech.edu::75a2ae7c-3412-49bb-aaa9-c9b3809ed1c2" providerId="AD" clId="Web-{85694EA8-1855-7A87-7BA3-9231D4ACE171}" dt="2024-11-09T01:55:36.302" v="1306" actId="20577"/>
        <pc:sldMkLst>
          <pc:docMk/>
          <pc:sldMk cId="555460558" sldId="280"/>
        </pc:sldMkLst>
        <pc:spChg chg="mod">
          <ac:chgData name="John Diveris" userId="S::jdiveris@my.waketech.edu::75a2ae7c-3412-49bb-aaa9-c9b3809ed1c2" providerId="AD" clId="Web-{85694EA8-1855-7A87-7BA3-9231D4ACE171}" dt="2024-11-09T01:39:18.113" v="887" actId="20577"/>
          <ac:spMkLst>
            <pc:docMk/>
            <pc:sldMk cId="555460558" sldId="280"/>
            <ac:spMk id="2" creationId="{99CF70ED-E3DC-37D2-FE29-F3F6A32EBE6B}"/>
          </ac:spMkLst>
        </pc:spChg>
        <pc:picChg chg="add mod ord">
          <ac:chgData name="John Diveris" userId="S::jdiveris@my.waketech.edu::75a2ae7c-3412-49bb-aaa9-c9b3809ed1c2" providerId="AD" clId="Web-{85694EA8-1855-7A87-7BA3-9231D4ACE171}" dt="2024-11-09T01:49:48.019" v="908" actId="14100"/>
          <ac:picMkLst>
            <pc:docMk/>
            <pc:sldMk cId="555460558" sldId="280"/>
            <ac:picMk id="7" creationId="{E3EFE961-7731-A918-62A8-FF67C844651D}"/>
          </ac:picMkLst>
        </pc:picChg>
      </pc:sldChg>
      <pc:sldChg chg="addSp delSp modSp add replId">
        <pc:chgData name="John Diveris" userId="S::jdiveris@my.waketech.edu::75a2ae7c-3412-49bb-aaa9-c9b3809ed1c2" providerId="AD" clId="Web-{85694EA8-1855-7A87-7BA3-9231D4ACE171}" dt="2024-11-09T02:13:38.193" v="1343" actId="1076"/>
        <pc:sldMkLst>
          <pc:docMk/>
          <pc:sldMk cId="2571335990" sldId="281"/>
        </pc:sldMkLst>
      </pc:sldChg>
      <pc:sldChg chg="modSp new del">
        <pc:chgData name="John Diveris" userId="S::jdiveris@my.waketech.edu::75a2ae7c-3412-49bb-aaa9-c9b3809ed1c2" providerId="AD" clId="Web-{85694EA8-1855-7A87-7BA3-9231D4ACE171}" dt="2024-11-09T02:34:28.104" v="1349"/>
        <pc:sldMkLst>
          <pc:docMk/>
          <pc:sldMk cId="2090635954" sldId="282"/>
        </pc:sldMkLst>
      </pc:sldChg>
      <pc:sldChg chg="addSp delSp modSp new del ord">
        <pc:chgData name="John Diveris" userId="S::jdiveris@my.waketech.edu::75a2ae7c-3412-49bb-aaa9-c9b3809ed1c2" providerId="AD" clId="Web-{85694EA8-1855-7A87-7BA3-9231D4ACE171}" dt="2024-11-09T02:36:14.623" v="1378"/>
        <pc:sldMkLst>
          <pc:docMk/>
          <pc:sldMk cId="2219451879" sldId="282"/>
        </pc:sldMkLst>
      </pc:sldChg>
    </pc:docChg>
  </pc:docChgLst>
  <pc:docChgLst>
    <pc:chgData name="Michael Lowell" userId="S::malowell@my.waketech.edu::75ce7558-06f2-4c32-ab16-37bb52b2408a" providerId="AD" clId="Web-{A089F403-9425-FE5B-9E06-9E1790341545}"/>
    <pc:docChg chg="modSld">
      <pc:chgData name="Michael Lowell" userId="S::malowell@my.waketech.edu::75ce7558-06f2-4c32-ab16-37bb52b2408a" providerId="AD" clId="Web-{A089F403-9425-FE5B-9E06-9E1790341545}" dt="2024-11-26T03:12:17.185" v="557"/>
      <pc:docMkLst>
        <pc:docMk/>
      </pc:docMkLst>
      <pc:sldChg chg="modNotes">
        <pc:chgData name="Michael Lowell" userId="S::malowell@my.waketech.edu::75ce7558-06f2-4c32-ab16-37bb52b2408a" providerId="AD" clId="Web-{A089F403-9425-FE5B-9E06-9E1790341545}" dt="2024-11-26T03:12:17.185" v="557"/>
        <pc:sldMkLst>
          <pc:docMk/>
          <pc:sldMk cId="4243085855" sldId="274"/>
        </pc:sldMkLst>
      </pc:sldChg>
    </pc:docChg>
  </pc:docChgLst>
  <pc:docChgLst>
    <pc:chgData name="Patrick Brown" userId="S::pwbrown@my.waketech.edu::784b506f-a2ea-48e5-b3b5-3d54c4b998f7" providerId="AD" clId="Web-{B28582CA-745B-4A76-727E-E98993F8FA62}"/>
    <pc:docChg chg="delSld modSld">
      <pc:chgData name="Patrick Brown" userId="S::pwbrown@my.waketech.edu::784b506f-a2ea-48e5-b3b5-3d54c4b998f7" providerId="AD" clId="Web-{B28582CA-745B-4A76-727E-E98993F8FA62}" dt="2024-11-06T14:38:42.700" v="225"/>
      <pc:docMkLst>
        <pc:docMk/>
      </pc:docMkLst>
      <pc:sldChg chg="addSp delSp modSp">
        <pc:chgData name="Patrick Brown" userId="S::pwbrown@my.waketech.edu::784b506f-a2ea-48e5-b3b5-3d54c4b998f7" providerId="AD" clId="Web-{B28582CA-745B-4A76-727E-E98993F8FA62}" dt="2024-11-06T14:26:18.347" v="125" actId="20577"/>
        <pc:sldMkLst>
          <pc:docMk/>
          <pc:sldMk cId="1948034855" sldId="261"/>
        </pc:sldMkLst>
      </pc:sldChg>
      <pc:sldChg chg="addSp delSp modSp">
        <pc:chgData name="Patrick Brown" userId="S::pwbrown@my.waketech.edu::784b506f-a2ea-48e5-b3b5-3d54c4b998f7" providerId="AD" clId="Web-{B28582CA-745B-4A76-727E-E98993F8FA62}" dt="2024-11-06T14:31:42.421" v="173" actId="20577"/>
        <pc:sldMkLst>
          <pc:docMk/>
          <pc:sldMk cId="4080811159" sldId="271"/>
        </pc:sldMkLst>
      </pc:sldChg>
      <pc:sldChg chg="addSp modSp">
        <pc:chgData name="Patrick Brown" userId="S::pwbrown@my.waketech.edu::784b506f-a2ea-48e5-b3b5-3d54c4b998f7" providerId="AD" clId="Web-{B28582CA-745B-4A76-727E-E98993F8FA62}" dt="2024-11-06T14:36:55.322" v="224" actId="20577"/>
        <pc:sldMkLst>
          <pc:docMk/>
          <pc:sldMk cId="3698987850" sldId="272"/>
        </pc:sldMkLst>
      </pc:sldChg>
      <pc:sldChg chg="del">
        <pc:chgData name="Patrick Brown" userId="S::pwbrown@my.waketech.edu::784b506f-a2ea-48e5-b3b5-3d54c4b998f7" providerId="AD" clId="Web-{B28582CA-745B-4A76-727E-E98993F8FA62}" dt="2024-11-06T14:38:42.700" v="225"/>
        <pc:sldMkLst>
          <pc:docMk/>
          <pc:sldMk cId="3158709093" sldId="273"/>
        </pc:sldMkLst>
      </pc:sldChg>
    </pc:docChg>
  </pc:docChgLst>
  <pc:docChgLst>
    <pc:chgData name="John Diveris" userId="75a2ae7c-3412-49bb-aaa9-c9b3809ed1c2" providerId="ADAL" clId="{7A69A8D1-B89B-4CC2-95C2-E9AEF3B15C42}"/>
    <pc:docChg chg="undo redo custSel addSld delSld modSld sldOrd">
      <pc:chgData name="John Diveris" userId="75a2ae7c-3412-49bb-aaa9-c9b3809ed1c2" providerId="ADAL" clId="{7A69A8D1-B89B-4CC2-95C2-E9AEF3B15C42}" dt="2024-12-02T04:52:07.679" v="1346" actId="20577"/>
      <pc:docMkLst>
        <pc:docMk/>
      </pc:docMkLst>
      <pc:sldChg chg="modSp mod">
        <pc:chgData name="John Diveris" userId="75a2ae7c-3412-49bb-aaa9-c9b3809ed1c2" providerId="ADAL" clId="{7A69A8D1-B89B-4CC2-95C2-E9AEF3B15C42}" dt="2024-11-26T02:39:00.403" v="1303" actId="1076"/>
        <pc:sldMkLst>
          <pc:docMk/>
          <pc:sldMk cId="1552743834" sldId="263"/>
        </pc:sldMkLst>
        <pc:spChg chg="mod">
          <ac:chgData name="John Diveris" userId="75a2ae7c-3412-49bb-aaa9-c9b3809ed1c2" providerId="ADAL" clId="{7A69A8D1-B89B-4CC2-95C2-E9AEF3B15C42}" dt="2024-11-26T02:39:00.403" v="1303" actId="1076"/>
          <ac:spMkLst>
            <pc:docMk/>
            <pc:sldMk cId="1552743834" sldId="263"/>
            <ac:spMk id="5" creationId="{BFE0D1AC-B7F4-C651-D01B-66764E73DB99}"/>
          </ac:spMkLst>
        </pc:spChg>
      </pc:sldChg>
      <pc:sldChg chg="delSp modSp mod modNotesTx">
        <pc:chgData name="John Diveris" userId="75a2ae7c-3412-49bb-aaa9-c9b3809ed1c2" providerId="ADAL" clId="{7A69A8D1-B89B-4CC2-95C2-E9AEF3B15C42}" dt="2024-12-02T04:52:07.679" v="1346" actId="20577"/>
        <pc:sldMkLst>
          <pc:docMk/>
          <pc:sldMk cId="3610759031" sldId="276"/>
        </pc:sldMkLst>
        <pc:spChg chg="mod">
          <ac:chgData name="John Diveris" userId="75a2ae7c-3412-49bb-aaa9-c9b3809ed1c2" providerId="ADAL" clId="{7A69A8D1-B89B-4CC2-95C2-E9AEF3B15C42}" dt="2024-11-17T22:18:15.399" v="1112" actId="122"/>
          <ac:spMkLst>
            <pc:docMk/>
            <pc:sldMk cId="3610759031" sldId="276"/>
            <ac:spMk id="2" creationId="{B8652BEC-1563-FC1A-73B7-FC4978EC682B}"/>
          </ac:spMkLst>
        </pc:spChg>
        <pc:picChg chg="mod">
          <ac:chgData name="John Diveris" userId="75a2ae7c-3412-49bb-aaa9-c9b3809ed1c2" providerId="ADAL" clId="{7A69A8D1-B89B-4CC2-95C2-E9AEF3B15C42}" dt="2024-11-17T22:18:02.451" v="1110" actId="1076"/>
          <ac:picMkLst>
            <pc:docMk/>
            <pc:sldMk cId="3610759031" sldId="276"/>
            <ac:picMk id="4" creationId="{78529534-CB22-E97F-4353-1EEE6773100B}"/>
          </ac:picMkLst>
        </pc:picChg>
      </pc:sldChg>
      <pc:sldChg chg="delSp modSp del mod">
        <pc:chgData name="John Diveris" userId="75a2ae7c-3412-49bb-aaa9-c9b3809ed1c2" providerId="ADAL" clId="{7A69A8D1-B89B-4CC2-95C2-E9AEF3B15C42}" dt="2024-11-17T22:20:12.740" v="1139" actId="47"/>
        <pc:sldMkLst>
          <pc:docMk/>
          <pc:sldMk cId="2793882859" sldId="277"/>
        </pc:sldMkLst>
      </pc:sldChg>
      <pc:sldChg chg="delSp modSp del mod">
        <pc:chgData name="John Diveris" userId="75a2ae7c-3412-49bb-aaa9-c9b3809ed1c2" providerId="ADAL" clId="{7A69A8D1-B89B-4CC2-95C2-E9AEF3B15C42}" dt="2024-11-17T22:20:09.801" v="1138" actId="47"/>
        <pc:sldMkLst>
          <pc:docMk/>
          <pc:sldMk cId="179395850" sldId="278"/>
        </pc:sldMkLst>
      </pc:sldChg>
      <pc:sldChg chg="delSp modSp del mod">
        <pc:chgData name="John Diveris" userId="75a2ae7c-3412-49bb-aaa9-c9b3809ed1c2" providerId="ADAL" clId="{7A69A8D1-B89B-4CC2-95C2-E9AEF3B15C42}" dt="2024-11-17T22:20:13.981" v="1140" actId="47"/>
        <pc:sldMkLst>
          <pc:docMk/>
          <pc:sldMk cId="3094488106" sldId="279"/>
        </pc:sldMkLst>
      </pc:sldChg>
      <pc:sldChg chg="delSp modSp mod modNotesTx">
        <pc:chgData name="John Diveris" userId="75a2ae7c-3412-49bb-aaa9-c9b3809ed1c2" providerId="ADAL" clId="{7A69A8D1-B89B-4CC2-95C2-E9AEF3B15C42}" dt="2024-11-26T01:45:49.631" v="1301" actId="20577"/>
        <pc:sldMkLst>
          <pc:docMk/>
          <pc:sldMk cId="555460558" sldId="280"/>
        </pc:sldMkLst>
        <pc:spChg chg="mod">
          <ac:chgData name="John Diveris" userId="75a2ae7c-3412-49bb-aaa9-c9b3809ed1c2" providerId="ADAL" clId="{7A69A8D1-B89B-4CC2-95C2-E9AEF3B15C42}" dt="2024-11-17T22:21:24.339" v="1147" actId="1076"/>
          <ac:spMkLst>
            <pc:docMk/>
            <pc:sldMk cId="555460558" sldId="280"/>
            <ac:spMk id="2" creationId="{99CF70ED-E3DC-37D2-FE29-F3F6A32EBE6B}"/>
          </ac:spMkLst>
        </pc:spChg>
        <pc:picChg chg="mod">
          <ac:chgData name="John Diveris" userId="75a2ae7c-3412-49bb-aaa9-c9b3809ed1c2" providerId="ADAL" clId="{7A69A8D1-B89B-4CC2-95C2-E9AEF3B15C42}" dt="2024-11-17T22:20:56.370" v="1145" actId="1076"/>
          <ac:picMkLst>
            <pc:docMk/>
            <pc:sldMk cId="555460558" sldId="280"/>
            <ac:picMk id="7" creationId="{E3EFE961-7731-A918-62A8-FF67C844651D}"/>
          </ac:picMkLst>
        </pc:picChg>
      </pc:sldChg>
      <pc:sldChg chg="del">
        <pc:chgData name="John Diveris" userId="75a2ae7c-3412-49bb-aaa9-c9b3809ed1c2" providerId="ADAL" clId="{7A69A8D1-B89B-4CC2-95C2-E9AEF3B15C42}" dt="2024-11-14T02:23:31.304" v="694" actId="2696"/>
        <pc:sldMkLst>
          <pc:docMk/>
          <pc:sldMk cId="2571335990" sldId="281"/>
        </pc:sldMkLst>
      </pc:sldChg>
      <pc:sldChg chg="addSp delSp modSp new del mod ord">
        <pc:chgData name="John Diveris" userId="75a2ae7c-3412-49bb-aaa9-c9b3809ed1c2" providerId="ADAL" clId="{7A69A8D1-B89B-4CC2-95C2-E9AEF3B15C42}" dt="2024-11-17T22:20:03.161" v="1135" actId="47"/>
        <pc:sldMkLst>
          <pc:docMk/>
          <pc:sldMk cId="2159225394" sldId="286"/>
        </pc:sldMkLst>
      </pc:sldChg>
      <pc:sldChg chg="new del">
        <pc:chgData name="John Diveris" userId="75a2ae7c-3412-49bb-aaa9-c9b3809ed1c2" providerId="ADAL" clId="{7A69A8D1-B89B-4CC2-95C2-E9AEF3B15C42}" dt="2024-11-14T02:23:33.673" v="695" actId="2696"/>
        <pc:sldMkLst>
          <pc:docMk/>
          <pc:sldMk cId="3566707541" sldId="287"/>
        </pc:sldMkLst>
      </pc:sldChg>
      <pc:sldChg chg="modSp add del mod">
        <pc:chgData name="John Diveris" userId="75a2ae7c-3412-49bb-aaa9-c9b3809ed1c2" providerId="ADAL" clId="{7A69A8D1-B89B-4CC2-95C2-E9AEF3B15C42}" dt="2024-11-17T22:20:05.923" v="1136" actId="47"/>
        <pc:sldMkLst>
          <pc:docMk/>
          <pc:sldMk cId="507558499" sldId="288"/>
        </pc:sldMkLst>
      </pc:sldChg>
      <pc:sldChg chg="addSp delSp modSp add del mod">
        <pc:chgData name="John Diveris" userId="75a2ae7c-3412-49bb-aaa9-c9b3809ed1c2" providerId="ADAL" clId="{7A69A8D1-B89B-4CC2-95C2-E9AEF3B15C42}" dt="2024-11-17T22:20:07.798" v="1137" actId="47"/>
        <pc:sldMkLst>
          <pc:docMk/>
          <pc:sldMk cId="3772601623" sldId="289"/>
        </pc:sldMkLst>
      </pc:sldChg>
      <pc:sldChg chg="addSp delSp modSp mod">
        <pc:chgData name="John Diveris" userId="75a2ae7c-3412-49bb-aaa9-c9b3809ed1c2" providerId="ADAL" clId="{7A69A8D1-B89B-4CC2-95C2-E9AEF3B15C42}" dt="2024-11-18T04:23:49.367" v="1154" actId="1076"/>
        <pc:sldMkLst>
          <pc:docMk/>
          <pc:sldMk cId="1526896556" sldId="292"/>
        </pc:sldMkLst>
      </pc:sldChg>
    </pc:docChg>
  </pc:docChgLst>
  <pc:docChgLst>
    <pc:chgData name="Patrick Brown" userId="S::pwbrown@my.waketech.edu::784b506f-a2ea-48e5-b3b5-3d54c4b998f7" providerId="AD" clId="Web-{8C32D017-8B83-3352-8023-8B4F4DABA279}"/>
    <pc:docChg chg="modSld">
      <pc:chgData name="Patrick Brown" userId="S::pwbrown@my.waketech.edu::784b506f-a2ea-48e5-b3b5-3d54c4b998f7" providerId="AD" clId="Web-{8C32D017-8B83-3352-8023-8B4F4DABA279}" dt="2024-11-21T19:43:15.039" v="59"/>
      <pc:docMkLst>
        <pc:docMk/>
      </pc:docMkLst>
      <pc:sldChg chg="modNotes">
        <pc:chgData name="Patrick Brown" userId="S::pwbrown@my.waketech.edu::784b506f-a2ea-48e5-b3b5-3d54c4b998f7" providerId="AD" clId="Web-{8C32D017-8B83-3352-8023-8B4F4DABA279}" dt="2024-11-21T19:39:47.953" v="46"/>
        <pc:sldMkLst>
          <pc:docMk/>
          <pc:sldMk cId="3877079035" sldId="284"/>
        </pc:sldMkLst>
      </pc:sldChg>
      <pc:sldChg chg="modNotes">
        <pc:chgData name="Patrick Brown" userId="S::pwbrown@my.waketech.edu::784b506f-a2ea-48e5-b3b5-3d54c4b998f7" providerId="AD" clId="Web-{8C32D017-8B83-3352-8023-8B4F4DABA279}" dt="2024-11-21T19:41:06.739" v="53"/>
        <pc:sldMkLst>
          <pc:docMk/>
          <pc:sldMk cId="4253955929" sldId="290"/>
        </pc:sldMkLst>
      </pc:sldChg>
      <pc:sldChg chg="modNotes">
        <pc:chgData name="Patrick Brown" userId="S::pwbrown@my.waketech.edu::784b506f-a2ea-48e5-b3b5-3d54c4b998f7" providerId="AD" clId="Web-{8C32D017-8B83-3352-8023-8B4F4DABA279}" dt="2024-11-21T19:43:15.039" v="59"/>
        <pc:sldMkLst>
          <pc:docMk/>
          <pc:sldMk cId="2344827357" sldId="291"/>
        </pc:sldMkLst>
      </pc:sldChg>
    </pc:docChg>
  </pc:docChgLst>
  <pc:docChgLst>
    <pc:chgData name="Michael Lowell" userId="S::malowell@my.waketech.edu::75ce7558-06f2-4c32-ab16-37bb52b2408a" providerId="AD" clId="Web-{94000EC6-D3FC-2114-3D15-9B5DD291F1D2}"/>
    <pc:docChg chg="modSld">
      <pc:chgData name="Michael Lowell" userId="S::malowell@my.waketech.edu::75ce7558-06f2-4c32-ab16-37bb52b2408a" providerId="AD" clId="Web-{94000EC6-D3FC-2114-3D15-9B5DD291F1D2}" dt="2024-11-12T02:32:13.659" v="83"/>
      <pc:docMkLst>
        <pc:docMk/>
      </pc:docMkLst>
      <pc:sldChg chg="modNotes">
        <pc:chgData name="Michael Lowell" userId="S::malowell@my.waketech.edu::75ce7558-06f2-4c32-ab16-37bb52b2408a" providerId="AD" clId="Web-{94000EC6-D3FC-2114-3D15-9B5DD291F1D2}" dt="2024-11-12T02:32:13.659" v="83"/>
        <pc:sldMkLst>
          <pc:docMk/>
          <pc:sldMk cId="1135343874" sldId="262"/>
        </pc:sldMkLst>
      </pc:sldChg>
      <pc:sldChg chg="modSp">
        <pc:chgData name="Michael Lowell" userId="S::malowell@my.waketech.edu::75ce7558-06f2-4c32-ab16-37bb52b2408a" providerId="AD" clId="Web-{94000EC6-D3FC-2114-3D15-9B5DD291F1D2}" dt="2024-11-12T02:23:46.827" v="82" actId="20577"/>
        <pc:sldMkLst>
          <pc:docMk/>
          <pc:sldMk cId="3392070531" sldId="275"/>
        </pc:sldMkLst>
        <pc:spChg chg="mod">
          <ac:chgData name="Michael Lowell" userId="S::malowell@my.waketech.edu::75ce7558-06f2-4c32-ab16-37bb52b2408a" providerId="AD" clId="Web-{94000EC6-D3FC-2114-3D15-9B5DD291F1D2}" dt="2024-11-12T02:05:14.597" v="44" actId="20577"/>
          <ac:spMkLst>
            <pc:docMk/>
            <pc:sldMk cId="3392070531" sldId="275"/>
            <ac:spMk id="2" creationId="{904B455A-1828-F0C7-F920-EDD4CBE82BE1}"/>
          </ac:spMkLst>
        </pc:spChg>
        <pc:spChg chg="mod">
          <ac:chgData name="Michael Lowell" userId="S::malowell@my.waketech.edu::75ce7558-06f2-4c32-ab16-37bb52b2408a" providerId="AD" clId="Web-{94000EC6-D3FC-2114-3D15-9B5DD291F1D2}" dt="2024-11-12T02:23:46.827" v="82" actId="20577"/>
          <ac:spMkLst>
            <pc:docMk/>
            <pc:sldMk cId="3392070531" sldId="275"/>
            <ac:spMk id="3" creationId="{0473D777-7821-74D3-C274-E9C0411FDAF6}"/>
          </ac:spMkLst>
        </pc:spChg>
      </pc:sldChg>
    </pc:docChg>
  </pc:docChgLst>
  <pc:docChgLst>
    <pc:chgData name="Fredrick Hernandez" userId="S::fhernandez7@my.waketech.edu::cf8f4735-9262-4ab9-9b07-7fafd07c0e0f" providerId="AD" clId="Web-{8EEB927A-2D9F-C946-A2C0-A255B08C56D0}"/>
    <pc:docChg chg="modSld">
      <pc:chgData name="Fredrick Hernandez" userId="S::fhernandez7@my.waketech.edu::cf8f4735-9262-4ab9-9b07-7fafd07c0e0f" providerId="AD" clId="Web-{8EEB927A-2D9F-C946-A2C0-A255B08C56D0}" dt="2024-11-17T19:30:43.876" v="23" actId="1076"/>
      <pc:docMkLst>
        <pc:docMk/>
      </pc:docMkLst>
      <pc:sldChg chg="modSp">
        <pc:chgData name="Fredrick Hernandez" userId="S::fhernandez7@my.waketech.edu::cf8f4735-9262-4ab9-9b07-7fafd07c0e0f" providerId="AD" clId="Web-{8EEB927A-2D9F-C946-A2C0-A255B08C56D0}" dt="2024-11-17T19:22:13.063" v="3" actId="1076"/>
        <pc:sldMkLst>
          <pc:docMk/>
          <pc:sldMk cId="691021793" sldId="259"/>
        </pc:sldMkLst>
        <pc:spChg chg="mod">
          <ac:chgData name="Fredrick Hernandez" userId="S::fhernandez7@my.waketech.edu::cf8f4735-9262-4ab9-9b07-7fafd07c0e0f" providerId="AD" clId="Web-{8EEB927A-2D9F-C946-A2C0-A255B08C56D0}" dt="2024-11-17T19:22:13.063" v="3" actId="1076"/>
          <ac:spMkLst>
            <pc:docMk/>
            <pc:sldMk cId="691021793" sldId="259"/>
            <ac:spMk id="3" creationId="{162DFF54-B1CA-41C0-96A1-346764948B77}"/>
          </ac:spMkLst>
        </pc:spChg>
      </pc:sldChg>
      <pc:sldChg chg="modSp">
        <pc:chgData name="Fredrick Hernandez" userId="S::fhernandez7@my.waketech.edu::cf8f4735-9262-4ab9-9b07-7fafd07c0e0f" providerId="AD" clId="Web-{8EEB927A-2D9F-C946-A2C0-A255B08C56D0}" dt="2024-11-17T19:30:43.876" v="23" actId="1076"/>
        <pc:sldMkLst>
          <pc:docMk/>
          <pc:sldMk cId="1378980920" sldId="282"/>
        </pc:sldMkLst>
        <pc:graphicFrameChg chg="mod modGraphic">
          <ac:chgData name="Fredrick Hernandez" userId="S::fhernandez7@my.waketech.edu::cf8f4735-9262-4ab9-9b07-7fafd07c0e0f" providerId="AD" clId="Web-{8EEB927A-2D9F-C946-A2C0-A255B08C56D0}" dt="2024-11-17T19:30:43.876" v="23" actId="1076"/>
          <ac:graphicFrameMkLst>
            <pc:docMk/>
            <pc:sldMk cId="1378980920" sldId="282"/>
            <ac:graphicFrameMk id="8" creationId="{954585AA-5F8F-C8E9-C655-8065CB936C80}"/>
          </ac:graphicFrameMkLst>
        </pc:graphicFrameChg>
      </pc:sldChg>
    </pc:docChg>
  </pc:docChgLst>
  <pc:docChgLst>
    <pc:chgData name="Michael Lowell" userId="S::malowell@my.waketech.edu::75ce7558-06f2-4c32-ab16-37bb52b2408a" providerId="AD" clId="Web-{D317DC6A-014F-91C4-3761-764C44DC658D}"/>
    <pc:docChg chg="modSld sldOrd">
      <pc:chgData name="Michael Lowell" userId="S::malowell@my.waketech.edu::75ce7558-06f2-4c32-ab16-37bb52b2408a" providerId="AD" clId="Web-{D317DC6A-014F-91C4-3761-764C44DC658D}" dt="2024-11-13T03:16:28.271" v="82" actId="20577"/>
      <pc:docMkLst>
        <pc:docMk/>
      </pc:docMkLst>
      <pc:sldChg chg="modSp ord">
        <pc:chgData name="Michael Lowell" userId="S::malowell@my.waketech.edu::75ce7558-06f2-4c32-ab16-37bb52b2408a" providerId="AD" clId="Web-{D317DC6A-014F-91C4-3761-764C44DC658D}" dt="2024-11-13T03:16:28.271" v="82" actId="20577"/>
        <pc:sldMkLst>
          <pc:docMk/>
          <pc:sldMk cId="1135343874" sldId="262"/>
        </pc:sldMkLst>
        <pc:spChg chg="mod">
          <ac:chgData name="Michael Lowell" userId="S::malowell@my.waketech.edu::75ce7558-06f2-4c32-ab16-37bb52b2408a" providerId="AD" clId="Web-{D317DC6A-014F-91C4-3761-764C44DC658D}" dt="2024-11-13T02:58:59.994" v="4" actId="20577"/>
          <ac:spMkLst>
            <pc:docMk/>
            <pc:sldMk cId="1135343874" sldId="262"/>
            <ac:spMk id="2" creationId="{D2B216EE-AD49-729C-01B7-610B8D5FD3DA}"/>
          </ac:spMkLst>
        </pc:spChg>
        <pc:spChg chg="mod">
          <ac:chgData name="Michael Lowell" userId="S::malowell@my.waketech.edu::75ce7558-06f2-4c32-ab16-37bb52b2408a" providerId="AD" clId="Web-{D317DC6A-014F-91C4-3761-764C44DC658D}" dt="2024-11-13T03:16:28.271" v="82" actId="20577"/>
          <ac:spMkLst>
            <pc:docMk/>
            <pc:sldMk cId="1135343874" sldId="262"/>
            <ac:spMk id="3" creationId="{FBE8DCC3-D5F5-9FD0-FA3D-0B85975033EA}"/>
          </ac:spMkLst>
        </pc:spChg>
      </pc:sldChg>
      <pc:sldChg chg="modSp">
        <pc:chgData name="Michael Lowell" userId="S::malowell@my.waketech.edu::75ce7558-06f2-4c32-ab16-37bb52b2408a" providerId="AD" clId="Web-{D317DC6A-014F-91C4-3761-764C44DC658D}" dt="2024-11-13T03:16:05.865" v="68" actId="20577"/>
        <pc:sldMkLst>
          <pc:docMk/>
          <pc:sldMk cId="4243085855" sldId="274"/>
        </pc:sldMkLst>
        <pc:spChg chg="mod">
          <ac:chgData name="Michael Lowell" userId="S::malowell@my.waketech.edu::75ce7558-06f2-4c32-ab16-37bb52b2408a" providerId="AD" clId="Web-{D317DC6A-014F-91C4-3761-764C44DC658D}" dt="2024-11-13T03:13:21.365" v="35" actId="20577"/>
          <ac:spMkLst>
            <pc:docMk/>
            <pc:sldMk cId="4243085855" sldId="274"/>
            <ac:spMk id="2" creationId="{659182A8-510F-CA55-1BB0-B9AA91C3F336}"/>
          </ac:spMkLst>
        </pc:spChg>
        <pc:spChg chg="mod">
          <ac:chgData name="Michael Lowell" userId="S::malowell@my.waketech.edu::75ce7558-06f2-4c32-ab16-37bb52b2408a" providerId="AD" clId="Web-{D317DC6A-014F-91C4-3761-764C44DC658D}" dt="2024-11-13T03:16:05.865" v="68" actId="20577"/>
          <ac:spMkLst>
            <pc:docMk/>
            <pc:sldMk cId="4243085855" sldId="274"/>
            <ac:spMk id="3" creationId="{7E6B06DB-5694-018D-8678-1F29CD8A7716}"/>
          </ac:spMkLst>
        </pc:spChg>
      </pc:sldChg>
      <pc:sldChg chg="ord">
        <pc:chgData name="Michael Lowell" userId="S::malowell@my.waketech.edu::75ce7558-06f2-4c32-ab16-37bb52b2408a" providerId="AD" clId="Web-{D317DC6A-014F-91C4-3761-764C44DC658D}" dt="2024-11-13T03:09:48.601" v="23"/>
        <pc:sldMkLst>
          <pc:docMk/>
          <pc:sldMk cId="3392070531" sldId="275"/>
        </pc:sldMkLst>
      </pc:sldChg>
    </pc:docChg>
  </pc:docChgLst>
  <pc:docChgLst>
    <pc:chgData name="Fredrick Hernandez" userId="S::fhernandez7@my.waketech.edu::cf8f4735-9262-4ab9-9b07-7fafd07c0e0f" providerId="AD" clId="Web-{DB9C4A4C-5B7B-DD44-98CF-97BBF2160210}"/>
    <pc:docChg chg="modSld">
      <pc:chgData name="Fredrick Hernandez" userId="S::fhernandez7@my.waketech.edu::cf8f4735-9262-4ab9-9b07-7fafd07c0e0f" providerId="AD" clId="Web-{DB9C4A4C-5B7B-DD44-98CF-97BBF2160210}" dt="2024-12-02T15:02:57.536" v="455"/>
      <pc:docMkLst>
        <pc:docMk/>
      </pc:docMkLst>
      <pc:sldChg chg="modSp">
        <pc:chgData name="Fredrick Hernandez" userId="S::fhernandez7@my.waketech.edu::cf8f4735-9262-4ab9-9b07-7fafd07c0e0f" providerId="AD" clId="Web-{DB9C4A4C-5B7B-DD44-98CF-97BBF2160210}" dt="2024-12-02T14:37:59.801" v="7" actId="20577"/>
        <pc:sldMkLst>
          <pc:docMk/>
          <pc:sldMk cId="691021793" sldId="259"/>
        </pc:sldMkLst>
        <pc:spChg chg="mod">
          <ac:chgData name="Fredrick Hernandez" userId="S::fhernandez7@my.waketech.edu::cf8f4735-9262-4ab9-9b07-7fafd07c0e0f" providerId="AD" clId="Web-{DB9C4A4C-5B7B-DD44-98CF-97BBF2160210}" dt="2024-12-02T14:37:59.801" v="7" actId="20577"/>
          <ac:spMkLst>
            <pc:docMk/>
            <pc:sldMk cId="691021793" sldId="259"/>
            <ac:spMk id="3" creationId="{162DFF54-B1CA-41C0-96A1-346764948B77}"/>
          </ac:spMkLst>
        </pc:spChg>
      </pc:sldChg>
      <pc:sldChg chg="modNotes">
        <pc:chgData name="Fredrick Hernandez" userId="S::fhernandez7@my.waketech.edu::cf8f4735-9262-4ab9-9b07-7fafd07c0e0f" providerId="AD" clId="Web-{DB9C4A4C-5B7B-DD44-98CF-97BBF2160210}" dt="2024-12-02T15:02:57.536" v="455"/>
        <pc:sldMkLst>
          <pc:docMk/>
          <pc:sldMk cId="1378980920" sldId="282"/>
        </pc:sldMkLst>
      </pc:sldChg>
    </pc:docChg>
  </pc:docChgLst>
  <pc:docChgLst>
    <pc:chgData name="Michael Lowell" userId="S::malowell@my.waketech.edu::75ce7558-06f2-4c32-ab16-37bb52b2408a" providerId="AD" clId="Web-{AB6CA6A8-29C4-6355-A841-2CAB58AF2191}"/>
    <pc:docChg chg="modSld">
      <pc:chgData name="Michael Lowell" userId="S::malowell@my.waketech.edu::75ce7558-06f2-4c32-ab16-37bb52b2408a" providerId="AD" clId="Web-{AB6CA6A8-29C4-6355-A841-2CAB58AF2191}" dt="2024-11-17T00:54:42.239" v="192" actId="20577"/>
      <pc:docMkLst>
        <pc:docMk/>
      </pc:docMkLst>
      <pc:sldChg chg="addSp delSp modSp mod setBg">
        <pc:chgData name="Michael Lowell" userId="S::malowell@my.waketech.edu::75ce7558-06f2-4c32-ab16-37bb52b2408a" providerId="AD" clId="Web-{AB6CA6A8-29C4-6355-A841-2CAB58AF2191}" dt="2024-11-16T18:43:35.801" v="144"/>
        <pc:sldMkLst>
          <pc:docMk/>
          <pc:sldMk cId="1135343874" sldId="262"/>
        </pc:sldMkLst>
        <pc:spChg chg="mod">
          <ac:chgData name="Michael Lowell" userId="S::malowell@my.waketech.edu::75ce7558-06f2-4c32-ab16-37bb52b2408a" providerId="AD" clId="Web-{AB6CA6A8-29C4-6355-A841-2CAB58AF2191}" dt="2024-11-16T18:43:26.316" v="143"/>
          <ac:spMkLst>
            <pc:docMk/>
            <pc:sldMk cId="1135343874" sldId="262"/>
            <ac:spMk id="2" creationId="{D2B216EE-AD49-729C-01B7-610B8D5FD3DA}"/>
          </ac:spMkLst>
        </pc:spChg>
        <pc:spChg chg="mod">
          <ac:chgData name="Michael Lowell" userId="S::malowell@my.waketech.edu::75ce7558-06f2-4c32-ab16-37bb52b2408a" providerId="AD" clId="Web-{AB6CA6A8-29C4-6355-A841-2CAB58AF2191}" dt="2024-11-16T18:43:26.316" v="143"/>
          <ac:spMkLst>
            <pc:docMk/>
            <pc:sldMk cId="1135343874" sldId="262"/>
            <ac:spMk id="3" creationId="{FBE8DCC3-D5F5-9FD0-FA3D-0B85975033EA}"/>
          </ac:spMkLst>
        </pc:spChg>
        <pc:picChg chg="add mod ord">
          <ac:chgData name="Michael Lowell" userId="S::malowell@my.waketech.edu::75ce7558-06f2-4c32-ab16-37bb52b2408a" providerId="AD" clId="Web-{AB6CA6A8-29C4-6355-A841-2CAB58AF2191}" dt="2024-11-16T18:43:26.316" v="143"/>
          <ac:picMkLst>
            <pc:docMk/>
            <pc:sldMk cId="1135343874" sldId="262"/>
            <ac:picMk id="4" creationId="{DB1B6BC8-DBB8-D460-A8F2-5C915A062897}"/>
          </ac:picMkLst>
        </pc:picChg>
      </pc:sldChg>
      <pc:sldChg chg="addSp delSp modSp mod setBg setClrOvrMap">
        <pc:chgData name="Michael Lowell" userId="S::malowell@my.waketech.edu::75ce7558-06f2-4c32-ab16-37bb52b2408a" providerId="AD" clId="Web-{AB6CA6A8-29C4-6355-A841-2CAB58AF2191}" dt="2024-11-16T18:45:44.941" v="188"/>
        <pc:sldMkLst>
          <pc:docMk/>
          <pc:sldMk cId="4243085855" sldId="274"/>
        </pc:sldMkLst>
        <pc:spChg chg="mod">
          <ac:chgData name="Michael Lowell" userId="S::malowell@my.waketech.edu::75ce7558-06f2-4c32-ab16-37bb52b2408a" providerId="AD" clId="Web-{AB6CA6A8-29C4-6355-A841-2CAB58AF2191}" dt="2024-11-16T18:45:44.941" v="188"/>
          <ac:spMkLst>
            <pc:docMk/>
            <pc:sldMk cId="4243085855" sldId="274"/>
            <ac:spMk id="2" creationId="{659182A8-510F-CA55-1BB0-B9AA91C3F336}"/>
          </ac:spMkLst>
        </pc:spChg>
        <pc:spChg chg="mod">
          <ac:chgData name="Michael Lowell" userId="S::malowell@my.waketech.edu::75ce7558-06f2-4c32-ab16-37bb52b2408a" providerId="AD" clId="Web-{AB6CA6A8-29C4-6355-A841-2CAB58AF2191}" dt="2024-11-16T18:45:44.941" v="188"/>
          <ac:spMkLst>
            <pc:docMk/>
            <pc:sldMk cId="4243085855" sldId="274"/>
            <ac:spMk id="3" creationId="{7E6B06DB-5694-018D-8678-1F29CD8A7716}"/>
          </ac:spMkLst>
        </pc:spChg>
        <pc:spChg chg="add mod">
          <ac:chgData name="Michael Lowell" userId="S::malowell@my.waketech.edu::75ce7558-06f2-4c32-ab16-37bb52b2408a" providerId="AD" clId="Web-{AB6CA6A8-29C4-6355-A841-2CAB58AF2191}" dt="2024-11-16T18:45:44.941" v="188"/>
          <ac:spMkLst>
            <pc:docMk/>
            <pc:sldMk cId="4243085855" sldId="274"/>
            <ac:spMk id="5" creationId="{EFD22189-C04A-6F87-A330-3E9C9BD00422}"/>
          </ac:spMkLst>
        </pc:spChg>
      </pc:sldChg>
      <pc:sldChg chg="addSp modSp mod setBg">
        <pc:chgData name="Michael Lowell" userId="S::malowell@my.waketech.edu::75ce7558-06f2-4c32-ab16-37bb52b2408a" providerId="AD" clId="Web-{AB6CA6A8-29C4-6355-A841-2CAB58AF2191}" dt="2024-11-17T00:54:42.239" v="192" actId="20577"/>
        <pc:sldMkLst>
          <pc:docMk/>
          <pc:sldMk cId="3392070531" sldId="275"/>
        </pc:sldMkLst>
        <pc:spChg chg="mod">
          <ac:chgData name="Michael Lowell" userId="S::malowell@my.waketech.edu::75ce7558-06f2-4c32-ab16-37bb52b2408a" providerId="AD" clId="Web-{AB6CA6A8-29C4-6355-A841-2CAB58AF2191}" dt="2024-11-16T18:44:41.894" v="149"/>
          <ac:spMkLst>
            <pc:docMk/>
            <pc:sldMk cId="3392070531" sldId="275"/>
            <ac:spMk id="2" creationId="{904B455A-1828-F0C7-F920-EDD4CBE82BE1}"/>
          </ac:spMkLst>
        </pc:spChg>
        <pc:spChg chg="mod">
          <ac:chgData name="Michael Lowell" userId="S::malowell@my.waketech.edu::75ce7558-06f2-4c32-ab16-37bb52b2408a" providerId="AD" clId="Web-{AB6CA6A8-29C4-6355-A841-2CAB58AF2191}" dt="2024-11-17T00:54:42.239" v="192" actId="20577"/>
          <ac:spMkLst>
            <pc:docMk/>
            <pc:sldMk cId="3392070531" sldId="275"/>
            <ac:spMk id="3" creationId="{0473D777-7821-74D3-C274-E9C0411FDAF6}"/>
          </ac:spMkLst>
        </pc:spChg>
        <pc:picChg chg="add">
          <ac:chgData name="Michael Lowell" userId="S::malowell@my.waketech.edu::75ce7558-06f2-4c32-ab16-37bb52b2408a" providerId="AD" clId="Web-{AB6CA6A8-29C4-6355-A841-2CAB58AF2191}" dt="2024-11-16T18:44:41.894" v="149"/>
          <ac:picMkLst>
            <pc:docMk/>
            <pc:sldMk cId="3392070531" sldId="275"/>
            <ac:picMk id="5" creationId="{DC26E38B-D7F1-4936-30E7-C3484B5CAF0E}"/>
          </ac:picMkLst>
        </pc:picChg>
      </pc:sldChg>
    </pc:docChg>
  </pc:docChgLst>
  <pc:docChgLst>
    <pc:chgData name="Patrick Brown" userId="S::pwbrown@my.waketech.edu::784b506f-a2ea-48e5-b3b5-3d54c4b998f7" providerId="AD" clId="Web-{031F8731-52E8-EA96-B927-B42C7950E4FD}"/>
    <pc:docChg chg="modSld">
      <pc:chgData name="Patrick Brown" userId="S::pwbrown@my.waketech.edu::784b506f-a2ea-48e5-b3b5-3d54c4b998f7" providerId="AD" clId="Web-{031F8731-52E8-EA96-B927-B42C7950E4FD}" dt="2024-11-18T15:34:18.921" v="13" actId="1076"/>
      <pc:docMkLst>
        <pc:docMk/>
      </pc:docMkLst>
      <pc:sldChg chg="modSp">
        <pc:chgData name="Patrick Brown" userId="S::pwbrown@my.waketech.edu::784b506f-a2ea-48e5-b3b5-3d54c4b998f7" providerId="AD" clId="Web-{031F8731-52E8-EA96-B927-B42C7950E4FD}" dt="2024-11-18T15:34:18.921" v="13" actId="1076"/>
        <pc:sldMkLst>
          <pc:docMk/>
          <pc:sldMk cId="3877079035" sldId="284"/>
        </pc:sldMkLst>
        <pc:spChg chg="mod">
          <ac:chgData name="Patrick Brown" userId="S::pwbrown@my.waketech.edu::784b506f-a2ea-48e5-b3b5-3d54c4b998f7" providerId="AD" clId="Web-{031F8731-52E8-EA96-B927-B42C7950E4FD}" dt="2024-11-18T15:34:18.921" v="13" actId="1076"/>
          <ac:spMkLst>
            <pc:docMk/>
            <pc:sldMk cId="3877079035" sldId="284"/>
            <ac:spMk id="3" creationId="{46097E40-59DA-905D-7C7A-E670BD26D841}"/>
          </ac:spMkLst>
        </pc:spChg>
        <pc:graphicFrameChg chg="mod">
          <ac:chgData name="Patrick Brown" userId="S::pwbrown@my.waketech.edu::784b506f-a2ea-48e5-b3b5-3d54c4b998f7" providerId="AD" clId="Web-{031F8731-52E8-EA96-B927-B42C7950E4FD}" dt="2024-11-18T15:23:56.359" v="7" actId="14100"/>
          <ac:graphicFrameMkLst>
            <pc:docMk/>
            <pc:sldMk cId="3877079035" sldId="284"/>
            <ac:graphicFrameMk id="4" creationId="{800CDCB1-7DB5-D57C-018F-62EE64DBF8E9}"/>
          </ac:graphicFrameMkLst>
        </pc:graphicFrameChg>
      </pc:sldChg>
      <pc:sldChg chg="modSp">
        <pc:chgData name="Patrick Brown" userId="S::pwbrown@my.waketech.edu::784b506f-a2ea-48e5-b3b5-3d54c4b998f7" providerId="AD" clId="Web-{031F8731-52E8-EA96-B927-B42C7950E4FD}" dt="2024-11-18T15:23:12.953" v="5" actId="14100"/>
        <pc:sldMkLst>
          <pc:docMk/>
          <pc:sldMk cId="4253955929" sldId="290"/>
        </pc:sldMkLst>
        <pc:spChg chg="mod">
          <ac:chgData name="Patrick Brown" userId="S::pwbrown@my.waketech.edu::784b506f-a2ea-48e5-b3b5-3d54c4b998f7" providerId="AD" clId="Web-{031F8731-52E8-EA96-B927-B42C7950E4FD}" dt="2024-11-18T15:23:02.484" v="4" actId="688"/>
          <ac:spMkLst>
            <pc:docMk/>
            <pc:sldMk cId="4253955929" sldId="290"/>
            <ac:spMk id="3" creationId="{6A172840-A97F-E575-D4D8-B4B7F9B0887E}"/>
          </ac:spMkLst>
        </pc:spChg>
        <pc:graphicFrameChg chg="mod">
          <ac:chgData name="Patrick Brown" userId="S::pwbrown@my.waketech.edu::784b506f-a2ea-48e5-b3b5-3d54c4b998f7" providerId="AD" clId="Web-{031F8731-52E8-EA96-B927-B42C7950E4FD}" dt="2024-11-18T15:23:12.953" v="5" actId="14100"/>
          <ac:graphicFrameMkLst>
            <pc:docMk/>
            <pc:sldMk cId="4253955929" sldId="290"/>
            <ac:graphicFrameMk id="4" creationId="{1C8CAD9B-1166-CA78-0F93-37C4F62FB1BC}"/>
          </ac:graphicFrameMkLst>
        </pc:graphicFrameChg>
      </pc:sldChg>
      <pc:sldChg chg="modSp">
        <pc:chgData name="Patrick Brown" userId="S::pwbrown@my.waketech.edu::784b506f-a2ea-48e5-b3b5-3d54c4b998f7" providerId="AD" clId="Web-{031F8731-52E8-EA96-B927-B42C7950E4FD}" dt="2024-11-18T15:22:33.015" v="2" actId="14100"/>
        <pc:sldMkLst>
          <pc:docMk/>
          <pc:sldMk cId="2344827357" sldId="291"/>
        </pc:sldMkLst>
        <pc:spChg chg="mod">
          <ac:chgData name="Patrick Brown" userId="S::pwbrown@my.waketech.edu::784b506f-a2ea-48e5-b3b5-3d54c4b998f7" providerId="AD" clId="Web-{031F8731-52E8-EA96-B927-B42C7950E4FD}" dt="2024-11-18T15:22:33.015" v="2" actId="14100"/>
          <ac:spMkLst>
            <pc:docMk/>
            <pc:sldMk cId="2344827357" sldId="291"/>
            <ac:spMk id="3" creationId="{3CA60D1F-E648-E3A1-2B76-EB03F88F8DF9}"/>
          </ac:spMkLst>
        </pc:spChg>
        <pc:spChg chg="mod">
          <ac:chgData name="Patrick Brown" userId="S::pwbrown@my.waketech.edu::784b506f-a2ea-48e5-b3b5-3d54c4b998f7" providerId="AD" clId="Web-{031F8731-52E8-EA96-B927-B42C7950E4FD}" dt="2024-11-18T15:22:17.203" v="0" actId="14100"/>
          <ac:spMkLst>
            <pc:docMk/>
            <pc:sldMk cId="2344827357" sldId="291"/>
            <ac:spMk id="4" creationId="{A865CB07-A5F2-BC50-A6F7-0055A4B3E613}"/>
          </ac:spMkLst>
        </pc:spChg>
        <pc:spChg chg="mod">
          <ac:chgData name="Patrick Brown" userId="S::pwbrown@my.waketech.edu::784b506f-a2ea-48e5-b3b5-3d54c4b998f7" providerId="AD" clId="Web-{031F8731-52E8-EA96-B927-B42C7950E4FD}" dt="2024-11-18T15:22:23.859" v="1" actId="14100"/>
          <ac:spMkLst>
            <pc:docMk/>
            <pc:sldMk cId="2344827357" sldId="291"/>
            <ac:spMk id="6" creationId="{175EA227-E67C-13E2-B396-4ADC3DAEFC1B}"/>
          </ac:spMkLst>
        </pc:spChg>
      </pc:sldChg>
    </pc:docChg>
  </pc:docChgLst>
  <pc:docChgLst>
    <pc:chgData name="Yifan Gao" userId="2a223100-22bb-4e60-9799-00bb362ab4ea" providerId="ADAL" clId="{B49687DE-8213-174D-BA18-B49D1F0380AB}"/>
    <pc:docChg chg="undo custSel modSld">
      <pc:chgData name="Yifan Gao" userId="2a223100-22bb-4e60-9799-00bb362ab4ea" providerId="ADAL" clId="{B49687DE-8213-174D-BA18-B49D1F0380AB}" dt="2024-11-23T02:57:05.976" v="205" actId="14100"/>
      <pc:docMkLst>
        <pc:docMk/>
      </pc:docMkLst>
      <pc:sldChg chg="mod modShow">
        <pc:chgData name="Yifan Gao" userId="2a223100-22bb-4e60-9799-00bb362ab4ea" providerId="ADAL" clId="{B49687DE-8213-174D-BA18-B49D1F0380AB}" dt="2024-11-14T02:11:22.149" v="168" actId="729"/>
        <pc:sldMkLst>
          <pc:docMk/>
          <pc:sldMk cId="2329351192" sldId="260"/>
        </pc:sldMkLst>
      </pc:sldChg>
      <pc:sldChg chg="addSp delSp modSp mod setBg">
        <pc:chgData name="Yifan Gao" userId="2a223100-22bb-4e60-9799-00bb362ab4ea" providerId="ADAL" clId="{B49687DE-8213-174D-BA18-B49D1F0380AB}" dt="2024-11-14T02:10:57.756" v="167" actId="20577"/>
        <pc:sldMkLst>
          <pc:docMk/>
          <pc:sldMk cId="1503072170" sldId="268"/>
        </pc:sldMkLst>
        <pc:spChg chg="mod">
          <ac:chgData name="Yifan Gao" userId="2a223100-22bb-4e60-9799-00bb362ab4ea" providerId="ADAL" clId="{B49687DE-8213-174D-BA18-B49D1F0380AB}" dt="2024-11-14T02:10:57.756" v="167" actId="20577"/>
          <ac:spMkLst>
            <pc:docMk/>
            <pc:sldMk cId="1503072170" sldId="268"/>
            <ac:spMk id="2" creationId="{730C4A17-E4A5-9BEB-A614-566DFC9A61C4}"/>
          </ac:spMkLst>
        </pc:spChg>
        <pc:spChg chg="mod">
          <ac:chgData name="Yifan Gao" userId="2a223100-22bb-4e60-9799-00bb362ab4ea" providerId="ADAL" clId="{B49687DE-8213-174D-BA18-B49D1F0380AB}" dt="2024-11-14T02:09:31.890" v="141" actId="26606"/>
          <ac:spMkLst>
            <pc:docMk/>
            <pc:sldMk cId="1503072170" sldId="268"/>
            <ac:spMk id="3" creationId="{D3E7D7A5-B9CE-EF1E-F420-AEB5012AB47B}"/>
          </ac:spMkLst>
        </pc:spChg>
        <pc:picChg chg="add mod">
          <ac:chgData name="Yifan Gao" userId="2a223100-22bb-4e60-9799-00bb362ab4ea" providerId="ADAL" clId="{B49687DE-8213-174D-BA18-B49D1F0380AB}" dt="2024-11-14T02:09:52.549" v="144" actId="14100"/>
          <ac:picMkLst>
            <pc:docMk/>
            <pc:sldMk cId="1503072170" sldId="268"/>
            <ac:picMk id="5" creationId="{4ABB4977-0A49-3B3D-DE10-D8BB9E28852C}"/>
          </ac:picMkLst>
        </pc:picChg>
      </pc:sldChg>
      <pc:sldChg chg="addSp delSp modSp mod setBg">
        <pc:chgData name="Yifan Gao" userId="2a223100-22bb-4e60-9799-00bb362ab4ea" providerId="ADAL" clId="{B49687DE-8213-174D-BA18-B49D1F0380AB}" dt="2024-11-14T02:08:44.338" v="128" actId="14100"/>
        <pc:sldMkLst>
          <pc:docMk/>
          <pc:sldMk cId="576208692" sldId="269"/>
        </pc:sldMkLst>
        <pc:spChg chg="mod">
          <ac:chgData name="Yifan Gao" userId="2a223100-22bb-4e60-9799-00bb362ab4ea" providerId="ADAL" clId="{B49687DE-8213-174D-BA18-B49D1F0380AB}" dt="2024-11-14T02:08:26.411" v="124" actId="26606"/>
          <ac:spMkLst>
            <pc:docMk/>
            <pc:sldMk cId="576208692" sldId="269"/>
            <ac:spMk id="2" creationId="{5ED3738E-310E-A435-DF59-24CF5CC27E1A}"/>
          </ac:spMkLst>
        </pc:spChg>
        <pc:spChg chg="mod">
          <ac:chgData name="Yifan Gao" userId="2a223100-22bb-4e60-9799-00bb362ab4ea" providerId="ADAL" clId="{B49687DE-8213-174D-BA18-B49D1F0380AB}" dt="2024-11-14T02:08:26.411" v="124" actId="26606"/>
          <ac:spMkLst>
            <pc:docMk/>
            <pc:sldMk cId="576208692" sldId="269"/>
            <ac:spMk id="3" creationId="{D4D2A4BC-EA91-A2B6-BFD4-0800D848C560}"/>
          </ac:spMkLst>
        </pc:spChg>
        <pc:picChg chg="add mod modCrop">
          <ac:chgData name="Yifan Gao" userId="2a223100-22bb-4e60-9799-00bb362ab4ea" providerId="ADAL" clId="{B49687DE-8213-174D-BA18-B49D1F0380AB}" dt="2024-11-14T02:08:44.338" v="128" actId="14100"/>
          <ac:picMkLst>
            <pc:docMk/>
            <pc:sldMk cId="576208692" sldId="269"/>
            <ac:picMk id="5" creationId="{BDD4DD0A-51EF-648B-EE27-A9D8BE5303E2}"/>
          </ac:picMkLst>
        </pc:picChg>
      </pc:sldChg>
      <pc:sldChg chg="addSp delSp modSp mod setBg">
        <pc:chgData name="Yifan Gao" userId="2a223100-22bb-4e60-9799-00bb362ab4ea" providerId="ADAL" clId="{B49687DE-8213-174D-BA18-B49D1F0380AB}" dt="2024-11-14T02:09:18.652" v="138" actId="14100"/>
        <pc:sldMkLst>
          <pc:docMk/>
          <pc:sldMk cId="2989994325" sldId="270"/>
        </pc:sldMkLst>
        <pc:spChg chg="mod">
          <ac:chgData name="Yifan Gao" userId="2a223100-22bb-4e60-9799-00bb362ab4ea" providerId="ADAL" clId="{B49687DE-8213-174D-BA18-B49D1F0380AB}" dt="2024-11-14T02:07:53.259" v="116" actId="26606"/>
          <ac:spMkLst>
            <pc:docMk/>
            <pc:sldMk cId="2989994325" sldId="270"/>
            <ac:spMk id="2" creationId="{3E38B41C-726F-AF22-D78A-969E76270A36}"/>
          </ac:spMkLst>
        </pc:spChg>
        <pc:spChg chg="mod">
          <ac:chgData name="Yifan Gao" userId="2a223100-22bb-4e60-9799-00bb362ab4ea" providerId="ADAL" clId="{B49687DE-8213-174D-BA18-B49D1F0380AB}" dt="2024-11-14T02:07:53.259" v="116" actId="26606"/>
          <ac:spMkLst>
            <pc:docMk/>
            <pc:sldMk cId="2989994325" sldId="270"/>
            <ac:spMk id="3" creationId="{79B5C55F-6048-AD7B-5A0C-3ED06F2D970D}"/>
          </ac:spMkLst>
        </pc:spChg>
        <pc:picChg chg="add mod modCrop">
          <ac:chgData name="Yifan Gao" userId="2a223100-22bb-4e60-9799-00bb362ab4ea" providerId="ADAL" clId="{B49687DE-8213-174D-BA18-B49D1F0380AB}" dt="2024-11-14T02:09:18.652" v="138" actId="14100"/>
          <ac:picMkLst>
            <pc:docMk/>
            <pc:sldMk cId="2989994325" sldId="270"/>
            <ac:picMk id="4" creationId="{308F01DE-434D-6F92-0438-32DF413E62F7}"/>
          </ac:picMkLst>
        </pc:picChg>
      </pc:sldChg>
      <pc:sldChg chg="addSp delSp modSp">
        <pc:chgData name="Yifan Gao" userId="2a223100-22bb-4e60-9799-00bb362ab4ea" providerId="ADAL" clId="{B49687DE-8213-174D-BA18-B49D1F0380AB}" dt="2024-11-23T02:57:05.976" v="205" actId="14100"/>
        <pc:sldMkLst>
          <pc:docMk/>
          <pc:sldMk cId="3114687096" sldId="293"/>
        </pc:sldMkLst>
        <pc:spChg chg="mod">
          <ac:chgData name="Yifan Gao" userId="2a223100-22bb-4e60-9799-00bb362ab4ea" providerId="ADAL" clId="{B49687DE-8213-174D-BA18-B49D1F0380AB}" dt="2024-11-23T02:54:20.037" v="174" actId="1076"/>
          <ac:spMkLst>
            <pc:docMk/>
            <pc:sldMk cId="3114687096" sldId="293"/>
            <ac:spMk id="10" creationId="{608F3081-68AC-0CDD-2FD4-11F84ADC371B}"/>
          </ac:spMkLst>
        </pc:spChg>
        <pc:spChg chg="topLvl">
          <ac:chgData name="Yifan Gao" userId="2a223100-22bb-4e60-9799-00bb362ab4ea" providerId="ADAL" clId="{B49687DE-8213-174D-BA18-B49D1F0380AB}" dt="2024-11-23T02:55:00.188" v="181" actId="165"/>
          <ac:spMkLst>
            <pc:docMk/>
            <pc:sldMk cId="3114687096" sldId="293"/>
            <ac:spMk id="13" creationId="{CFD75F02-2C86-C0CE-8A2B-CAF6916A2484}"/>
          </ac:spMkLst>
        </pc:spChg>
        <pc:grpChg chg="add">
          <ac:chgData name="Yifan Gao" userId="2a223100-22bb-4e60-9799-00bb362ab4ea" providerId="ADAL" clId="{B49687DE-8213-174D-BA18-B49D1F0380AB}" dt="2024-11-23T02:55:02.423" v="182" actId="164"/>
          <ac:grpSpMkLst>
            <pc:docMk/>
            <pc:sldMk cId="3114687096" sldId="293"/>
            <ac:grpSpMk id="4" creationId="{56B7EDC7-7D85-467C-BBD5-E6C7A37AE2CA}"/>
          </ac:grpSpMkLst>
        </pc:grpChg>
        <pc:grpChg chg="del">
          <ac:chgData name="Yifan Gao" userId="2a223100-22bb-4e60-9799-00bb362ab4ea" providerId="ADAL" clId="{B49687DE-8213-174D-BA18-B49D1F0380AB}" dt="2024-11-23T02:55:00.188" v="181" actId="165"/>
          <ac:grpSpMkLst>
            <pc:docMk/>
            <pc:sldMk cId="3114687096" sldId="293"/>
            <ac:grpSpMk id="12" creationId="{87EF1E19-8647-564D-6AB4-8B3D479588E3}"/>
          </ac:grpSpMkLst>
        </pc:grpChg>
        <pc:picChg chg="add del mod">
          <ac:chgData name="Yifan Gao" userId="2a223100-22bb-4e60-9799-00bb362ab4ea" providerId="ADAL" clId="{B49687DE-8213-174D-BA18-B49D1F0380AB}" dt="2024-11-23T02:53:59.622" v="173" actId="478"/>
          <ac:picMkLst>
            <pc:docMk/>
            <pc:sldMk cId="3114687096" sldId="293"/>
            <ac:picMk id="3" creationId="{ACDBCB56-BBCC-7937-C545-FD887D978A78}"/>
          </ac:picMkLst>
        </pc:picChg>
        <pc:picChg chg="add mod">
          <ac:chgData name="Yifan Gao" userId="2a223100-22bb-4e60-9799-00bb362ab4ea" providerId="ADAL" clId="{B49687DE-8213-174D-BA18-B49D1F0380AB}" dt="2024-11-23T02:57:05.976" v="205" actId="14100"/>
          <ac:picMkLst>
            <pc:docMk/>
            <pc:sldMk cId="3114687096" sldId="293"/>
            <ac:picMk id="3" creationId="{F1C5247E-A90F-EB85-C24D-0D881F02B590}"/>
          </ac:picMkLst>
        </pc:picChg>
        <pc:picChg chg="topLvl">
          <ac:chgData name="Yifan Gao" userId="2a223100-22bb-4e60-9799-00bb362ab4ea" providerId="ADAL" clId="{B49687DE-8213-174D-BA18-B49D1F0380AB}" dt="2024-11-23T02:55:00.188" v="181" actId="165"/>
          <ac:picMkLst>
            <pc:docMk/>
            <pc:sldMk cId="3114687096" sldId="293"/>
            <ac:picMk id="14" creationId="{4612A509-73C4-3BB3-6FBB-3FA438DEB27E}"/>
          </ac:picMkLst>
        </pc:picChg>
        <pc:picChg chg="add del">
          <ac:chgData name="Yifan Gao" userId="2a223100-22bb-4e60-9799-00bb362ab4ea" providerId="ADAL" clId="{B49687DE-8213-174D-BA18-B49D1F0380AB}" dt="2024-11-23T02:55:22.002" v="184" actId="478"/>
          <ac:picMkLst>
            <pc:docMk/>
            <pc:sldMk cId="3114687096" sldId="293"/>
            <ac:picMk id="25" creationId="{272416D3-ACBE-31B2-D0BA-3B36A9EC0682}"/>
          </ac:picMkLst>
        </pc:picChg>
        <pc:picChg chg="add del mod">
          <ac:chgData name="Yifan Gao" userId="2a223100-22bb-4e60-9799-00bb362ab4ea" providerId="ADAL" clId="{B49687DE-8213-174D-BA18-B49D1F0380AB}" dt="2024-11-23T02:56:10.867" v="191" actId="478"/>
          <ac:picMkLst>
            <pc:docMk/>
            <pc:sldMk cId="3114687096" sldId="293"/>
            <ac:picMk id="40" creationId="{15A8B582-A614-BCDA-BB05-976372313CFA}"/>
          </ac:picMkLst>
        </pc:picChg>
      </pc:sldChg>
    </pc:docChg>
  </pc:docChgLst>
  <pc:docChgLst>
    <pc:chgData name="Michael Lowell" userId="S::malowell@my.waketech.edu::75ce7558-06f2-4c32-ab16-37bb52b2408a" providerId="AD" clId="Web-{20D23522-33B3-452B-7372-2DF092973406}"/>
    <pc:docChg chg="modSld">
      <pc:chgData name="Michael Lowell" userId="S::malowell@my.waketech.edu::75ce7558-06f2-4c32-ab16-37bb52b2408a" providerId="AD" clId="Web-{20D23522-33B3-452B-7372-2DF092973406}" dt="2024-11-18T16:23:26.189" v="4" actId="20577"/>
      <pc:docMkLst>
        <pc:docMk/>
      </pc:docMkLst>
      <pc:sldChg chg="modSp">
        <pc:chgData name="Michael Lowell" userId="S::malowell@my.waketech.edu::75ce7558-06f2-4c32-ab16-37bb52b2408a" providerId="AD" clId="Web-{20D23522-33B3-452B-7372-2DF092973406}" dt="2024-11-18T16:23:26.189" v="4" actId="20577"/>
        <pc:sldMkLst>
          <pc:docMk/>
          <pc:sldMk cId="4243085855" sldId="274"/>
        </pc:sldMkLst>
        <pc:spChg chg="mod">
          <ac:chgData name="Michael Lowell" userId="S::malowell@my.waketech.edu::75ce7558-06f2-4c32-ab16-37bb52b2408a" providerId="AD" clId="Web-{20D23522-33B3-452B-7372-2DF092973406}" dt="2024-11-18T16:23:26.189" v="4" actId="20577"/>
          <ac:spMkLst>
            <pc:docMk/>
            <pc:sldMk cId="4243085855" sldId="274"/>
            <ac:spMk id="3" creationId="{7E6B06DB-5694-018D-8678-1F29CD8A7716}"/>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openxmlformats.org/officeDocument/2006/relationships/image" Target="../media/image10.png"/></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colors1.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6C04C0-2ED7-4607-B3A2-63B2062BA31C}" type="doc">
      <dgm:prSet loTypeId="urn:microsoft.com/office/officeart/2018/5/layout/IconCircle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74BD473B-0771-4B46-8D5F-DA8953DB0828}">
      <dgm:prSet/>
      <dgm:spPr/>
      <dgm:t>
        <a:bodyPr/>
        <a:lstStyle/>
        <a:p>
          <a:pPr>
            <a:lnSpc>
              <a:spcPct val="100000"/>
            </a:lnSpc>
            <a:defRPr cap="all"/>
          </a:pPr>
          <a:r>
            <a:rPr lang="en-US" cap="none"/>
            <a:t>GitHub</a:t>
          </a:r>
        </a:p>
      </dgm:t>
    </dgm:pt>
    <dgm:pt modelId="{9FAA4ABC-4D9A-4BAA-A522-B2B269225EBC}" type="parTrans" cxnId="{8A4D1BDD-1B2C-4455-A102-84AFDC2BFD04}">
      <dgm:prSet/>
      <dgm:spPr/>
      <dgm:t>
        <a:bodyPr/>
        <a:lstStyle/>
        <a:p>
          <a:endParaRPr lang="en-US"/>
        </a:p>
      </dgm:t>
    </dgm:pt>
    <dgm:pt modelId="{48C82522-D0D4-4BAD-869E-6D7AB7AB60B5}" type="sibTrans" cxnId="{8A4D1BDD-1B2C-4455-A102-84AFDC2BFD04}">
      <dgm:prSet/>
      <dgm:spPr/>
      <dgm:t>
        <a:bodyPr/>
        <a:lstStyle/>
        <a:p>
          <a:endParaRPr lang="en-US"/>
        </a:p>
      </dgm:t>
    </dgm:pt>
    <dgm:pt modelId="{B131ED84-8054-4B65-9E8A-F0626E2C0C1F}">
      <dgm:prSet/>
      <dgm:spPr/>
      <dgm:t>
        <a:bodyPr/>
        <a:lstStyle/>
        <a:p>
          <a:pPr>
            <a:lnSpc>
              <a:spcPct val="100000"/>
            </a:lnSpc>
            <a:defRPr cap="all"/>
          </a:pPr>
          <a:r>
            <a:rPr lang="en-US" cap="none"/>
            <a:t>Agile/Scrum</a:t>
          </a:r>
        </a:p>
      </dgm:t>
    </dgm:pt>
    <dgm:pt modelId="{518986A1-A8F2-4379-A614-356648B37406}" type="parTrans" cxnId="{4952DC53-512E-4314-AD73-515EF4163DD5}">
      <dgm:prSet/>
      <dgm:spPr/>
      <dgm:t>
        <a:bodyPr/>
        <a:lstStyle/>
        <a:p>
          <a:endParaRPr lang="en-US"/>
        </a:p>
      </dgm:t>
    </dgm:pt>
    <dgm:pt modelId="{E11A1CAF-3D8A-4508-81FC-F7F68F7BA819}" type="sibTrans" cxnId="{4952DC53-512E-4314-AD73-515EF4163DD5}">
      <dgm:prSet/>
      <dgm:spPr/>
      <dgm:t>
        <a:bodyPr/>
        <a:lstStyle/>
        <a:p>
          <a:endParaRPr lang="en-US"/>
        </a:p>
      </dgm:t>
    </dgm:pt>
    <dgm:pt modelId="{0086F992-5CED-4B78-B359-34AEED2CA313}">
      <dgm:prSet/>
      <dgm:spPr/>
      <dgm:t>
        <a:bodyPr/>
        <a:lstStyle/>
        <a:p>
          <a:pPr>
            <a:lnSpc>
              <a:spcPct val="100000"/>
            </a:lnSpc>
            <a:defRPr cap="all"/>
          </a:pPr>
          <a:r>
            <a:rPr lang="en-US" cap="none"/>
            <a:t>Microsoft Teams</a:t>
          </a:r>
        </a:p>
      </dgm:t>
    </dgm:pt>
    <dgm:pt modelId="{7558C901-A1DB-4C9E-BC45-7493048FC3DF}" type="parTrans" cxnId="{D8126871-66AD-4560-B562-8A4E68C0E80E}">
      <dgm:prSet/>
      <dgm:spPr/>
      <dgm:t>
        <a:bodyPr/>
        <a:lstStyle/>
        <a:p>
          <a:endParaRPr lang="en-US"/>
        </a:p>
      </dgm:t>
    </dgm:pt>
    <dgm:pt modelId="{A7B80CD9-9483-430B-9108-027CF011BC6A}" type="sibTrans" cxnId="{D8126871-66AD-4560-B562-8A4E68C0E80E}">
      <dgm:prSet/>
      <dgm:spPr/>
      <dgm:t>
        <a:bodyPr/>
        <a:lstStyle/>
        <a:p>
          <a:endParaRPr lang="en-US"/>
        </a:p>
      </dgm:t>
    </dgm:pt>
    <dgm:pt modelId="{728E52EB-2BA4-4DF8-B2AF-4284DA3CD731}">
      <dgm:prSet/>
      <dgm:spPr/>
      <dgm:t>
        <a:bodyPr/>
        <a:lstStyle/>
        <a:p>
          <a:pPr>
            <a:lnSpc>
              <a:spcPct val="100000"/>
            </a:lnSpc>
            <a:defRPr cap="all"/>
          </a:pPr>
          <a:r>
            <a:rPr lang="en-US" b="0" i="0" cap="none"/>
            <a:t>Outlook</a:t>
          </a:r>
          <a:endParaRPr lang="en-US" cap="none"/>
        </a:p>
      </dgm:t>
    </dgm:pt>
    <dgm:pt modelId="{21B270F2-ACE1-44A6-96DA-84BED48C13B5}" type="parTrans" cxnId="{5354FBB5-1951-46EB-B38E-D1CCB15DC6B5}">
      <dgm:prSet/>
      <dgm:spPr/>
      <dgm:t>
        <a:bodyPr/>
        <a:lstStyle/>
        <a:p>
          <a:endParaRPr lang="en-US"/>
        </a:p>
      </dgm:t>
    </dgm:pt>
    <dgm:pt modelId="{D6556DBA-2E05-49F6-B6FC-C8CF8A9FE006}" type="sibTrans" cxnId="{5354FBB5-1951-46EB-B38E-D1CCB15DC6B5}">
      <dgm:prSet/>
      <dgm:spPr/>
      <dgm:t>
        <a:bodyPr/>
        <a:lstStyle/>
        <a:p>
          <a:endParaRPr lang="en-US"/>
        </a:p>
      </dgm:t>
    </dgm:pt>
    <dgm:pt modelId="{28197348-0260-47D0-84CE-616382FB2E47}" type="pres">
      <dgm:prSet presAssocID="{A16C04C0-2ED7-4607-B3A2-63B2062BA31C}" presName="root" presStyleCnt="0">
        <dgm:presLayoutVars>
          <dgm:dir/>
          <dgm:resizeHandles val="exact"/>
        </dgm:presLayoutVars>
      </dgm:prSet>
      <dgm:spPr/>
    </dgm:pt>
    <dgm:pt modelId="{76B437B9-BBB9-43C3-BC72-F1ABD037739F}" type="pres">
      <dgm:prSet presAssocID="{74BD473B-0771-4B46-8D5F-DA8953DB0828}" presName="compNode" presStyleCnt="0"/>
      <dgm:spPr/>
    </dgm:pt>
    <dgm:pt modelId="{242C29D8-2A9B-460C-BEE9-E635CCC699F2}" type="pres">
      <dgm:prSet presAssocID="{74BD473B-0771-4B46-8D5F-DA8953DB0828}" presName="iconBgRect" presStyleLbl="bgShp" presStyleIdx="0" presStyleCnt="4"/>
      <dgm:spPr>
        <a:blipFill rotWithShape="0">
          <a:blip xmlns:r="http://schemas.openxmlformats.org/officeDocument/2006/relationships" r:embed="rId1"/>
          <a:stretch>
            <a:fillRect/>
          </a:stretch>
        </a:blipFill>
      </dgm:spPr>
    </dgm:pt>
    <dgm:pt modelId="{E48FED30-51E4-476E-BEE1-5BC3C35E8CC8}" type="pres">
      <dgm:prSet presAssocID="{74BD473B-0771-4B46-8D5F-DA8953DB0828}" presName="iconRect" presStyleLbl="node1" presStyleIdx="0" presStyleCnt="4"/>
      <dgm:spPr>
        <a:noFill/>
        <a:ln>
          <a:noFill/>
        </a:ln>
      </dgm:spPr>
    </dgm:pt>
    <dgm:pt modelId="{5F473BB1-25EA-470E-972E-DD81B23B13CF}" type="pres">
      <dgm:prSet presAssocID="{74BD473B-0771-4B46-8D5F-DA8953DB0828}" presName="spaceRect" presStyleCnt="0"/>
      <dgm:spPr/>
    </dgm:pt>
    <dgm:pt modelId="{63A9DC21-A57F-41A7-B28E-EDBCD5B8FACD}" type="pres">
      <dgm:prSet presAssocID="{74BD473B-0771-4B46-8D5F-DA8953DB0828}" presName="textRect" presStyleLbl="revTx" presStyleIdx="0" presStyleCnt="4">
        <dgm:presLayoutVars>
          <dgm:chMax val="1"/>
          <dgm:chPref val="1"/>
        </dgm:presLayoutVars>
      </dgm:prSet>
      <dgm:spPr/>
    </dgm:pt>
    <dgm:pt modelId="{43B8954E-EE21-445B-A4B6-B8292B9005CE}" type="pres">
      <dgm:prSet presAssocID="{48C82522-D0D4-4BAD-869E-6D7AB7AB60B5}" presName="sibTrans" presStyleCnt="0"/>
      <dgm:spPr/>
    </dgm:pt>
    <dgm:pt modelId="{64484970-4D70-4D53-AE78-FEDB719815FE}" type="pres">
      <dgm:prSet presAssocID="{B131ED84-8054-4B65-9E8A-F0626E2C0C1F}" presName="compNode" presStyleCnt="0"/>
      <dgm:spPr/>
    </dgm:pt>
    <dgm:pt modelId="{3FA6E71D-ADE0-4ECB-A210-9B67D790076B}" type="pres">
      <dgm:prSet presAssocID="{B131ED84-8054-4B65-9E8A-F0626E2C0C1F}" presName="iconBgRect" presStyleLbl="bgShp" presStyleIdx="1" presStyleCnt="4"/>
      <dgm:spPr>
        <a:blipFill rotWithShape="0">
          <a:blip xmlns:r="http://schemas.openxmlformats.org/officeDocument/2006/relationships" r:embed="rId2"/>
          <a:stretch>
            <a:fillRect/>
          </a:stretch>
        </a:blipFill>
      </dgm:spPr>
    </dgm:pt>
    <dgm:pt modelId="{C58A3EF6-C27F-4F4A-87EB-2D9BAC3BB66E}" type="pres">
      <dgm:prSet presAssocID="{B131ED84-8054-4B65-9E8A-F0626E2C0C1F}" presName="iconRect" presStyleLbl="node1" presStyleIdx="1" presStyleCnt="4"/>
      <dgm:spPr>
        <a:noFill/>
        <a:ln>
          <a:noFill/>
        </a:ln>
      </dgm:spPr>
      <dgm:extLst>
        <a:ext uri="{E40237B7-FDA0-4F09-8148-C483321AD2D9}">
          <dgm14:cNvPr xmlns:dgm14="http://schemas.microsoft.com/office/drawing/2010/diagram" id="0" name="" descr="Head with Gears"/>
        </a:ext>
      </dgm:extLst>
    </dgm:pt>
    <dgm:pt modelId="{BCC4CF9E-5D07-4D7F-86FA-E83381721AD6}" type="pres">
      <dgm:prSet presAssocID="{B131ED84-8054-4B65-9E8A-F0626E2C0C1F}" presName="spaceRect" presStyleCnt="0"/>
      <dgm:spPr/>
    </dgm:pt>
    <dgm:pt modelId="{E00B93A4-7FA8-4ECB-BB74-E97094EE9C7F}" type="pres">
      <dgm:prSet presAssocID="{B131ED84-8054-4B65-9E8A-F0626E2C0C1F}" presName="textRect" presStyleLbl="revTx" presStyleIdx="1" presStyleCnt="4">
        <dgm:presLayoutVars>
          <dgm:chMax val="1"/>
          <dgm:chPref val="1"/>
        </dgm:presLayoutVars>
      </dgm:prSet>
      <dgm:spPr/>
    </dgm:pt>
    <dgm:pt modelId="{8FB3AD88-8189-4D0C-9213-410FD863CB1D}" type="pres">
      <dgm:prSet presAssocID="{E11A1CAF-3D8A-4508-81FC-F7F68F7BA819}" presName="sibTrans" presStyleCnt="0"/>
      <dgm:spPr/>
    </dgm:pt>
    <dgm:pt modelId="{08E1301C-8940-4D3C-8425-395ED90EDBBE}" type="pres">
      <dgm:prSet presAssocID="{0086F992-5CED-4B78-B359-34AEED2CA313}" presName="compNode" presStyleCnt="0"/>
      <dgm:spPr/>
    </dgm:pt>
    <dgm:pt modelId="{CCCB685D-FC12-412C-A7D2-827D98F0B912}" type="pres">
      <dgm:prSet presAssocID="{0086F992-5CED-4B78-B359-34AEED2CA313}" presName="iconBgRect" presStyleLbl="bgShp" presStyleIdx="2" presStyleCnt="4"/>
      <dgm:spPr>
        <a:blipFill rotWithShape="0">
          <a:blip xmlns:r="http://schemas.openxmlformats.org/officeDocument/2006/relationships" r:embed="rId3"/>
          <a:stretch>
            <a:fillRect/>
          </a:stretch>
        </a:blipFill>
      </dgm:spPr>
    </dgm:pt>
    <dgm:pt modelId="{3717E9BE-D1D7-40D5-8BDE-92BBD74160DD}" type="pres">
      <dgm:prSet presAssocID="{0086F992-5CED-4B78-B359-34AEED2CA313}" presName="iconRect" presStyleLbl="node1" presStyleIdx="2" presStyleCnt="4"/>
      <dgm:spPr>
        <a:noFill/>
        <a:ln>
          <a:noFill/>
        </a:ln>
      </dgm:spPr>
      <dgm:extLst>
        <a:ext uri="{E40237B7-FDA0-4F09-8148-C483321AD2D9}">
          <dgm14:cNvPr xmlns:dgm14="http://schemas.microsoft.com/office/drawing/2010/diagram" id="0" name="" descr="Chat"/>
        </a:ext>
      </dgm:extLst>
    </dgm:pt>
    <dgm:pt modelId="{0BFC1C35-9E75-4838-8DC2-A4234DA4AAB0}" type="pres">
      <dgm:prSet presAssocID="{0086F992-5CED-4B78-B359-34AEED2CA313}" presName="spaceRect" presStyleCnt="0"/>
      <dgm:spPr/>
    </dgm:pt>
    <dgm:pt modelId="{291ADEFE-89C0-4453-AE01-4000C9D58232}" type="pres">
      <dgm:prSet presAssocID="{0086F992-5CED-4B78-B359-34AEED2CA313}" presName="textRect" presStyleLbl="revTx" presStyleIdx="2" presStyleCnt="4">
        <dgm:presLayoutVars>
          <dgm:chMax val="1"/>
          <dgm:chPref val="1"/>
        </dgm:presLayoutVars>
      </dgm:prSet>
      <dgm:spPr/>
    </dgm:pt>
    <dgm:pt modelId="{F2B3D920-712B-44AC-AF9F-F8A3883A5B42}" type="pres">
      <dgm:prSet presAssocID="{A7B80CD9-9483-430B-9108-027CF011BC6A}" presName="sibTrans" presStyleCnt="0"/>
      <dgm:spPr/>
    </dgm:pt>
    <dgm:pt modelId="{D961C9BD-C763-4DCF-841D-60580ADD3278}" type="pres">
      <dgm:prSet presAssocID="{728E52EB-2BA4-4DF8-B2AF-4284DA3CD731}" presName="compNode" presStyleCnt="0"/>
      <dgm:spPr/>
    </dgm:pt>
    <dgm:pt modelId="{B69E57E0-1108-4004-A3F2-0FAF966FB3EA}" type="pres">
      <dgm:prSet presAssocID="{728E52EB-2BA4-4DF8-B2AF-4284DA3CD731}" presName="iconBgRect" presStyleLbl="bgShp" presStyleIdx="3" presStyleCnt="4"/>
      <dgm:spPr>
        <a:blipFill rotWithShape="0">
          <a:blip xmlns:r="http://schemas.openxmlformats.org/officeDocument/2006/relationships" r:embed="rId4"/>
          <a:stretch>
            <a:fillRect/>
          </a:stretch>
        </a:blipFill>
      </dgm:spPr>
    </dgm:pt>
    <dgm:pt modelId="{091F5B2A-5602-4A51-82B9-B870E429CFC2}" type="pres">
      <dgm:prSet presAssocID="{728E52EB-2BA4-4DF8-B2AF-4284DA3CD731}" presName="iconRect" presStyleLbl="node1" presStyleIdx="3" presStyleCnt="4"/>
      <dgm:spPr>
        <a:noFill/>
        <a:ln>
          <a:noFill/>
        </a:ln>
      </dgm:spPr>
      <dgm:extLst>
        <a:ext uri="{E40237B7-FDA0-4F09-8148-C483321AD2D9}">
          <dgm14:cNvPr xmlns:dgm14="http://schemas.microsoft.com/office/drawing/2010/diagram" id="0" name="" descr="Cloud"/>
        </a:ext>
      </dgm:extLst>
    </dgm:pt>
    <dgm:pt modelId="{99C63DE7-E3D9-414A-894B-4C6371A83CA3}" type="pres">
      <dgm:prSet presAssocID="{728E52EB-2BA4-4DF8-B2AF-4284DA3CD731}" presName="spaceRect" presStyleCnt="0"/>
      <dgm:spPr/>
    </dgm:pt>
    <dgm:pt modelId="{E24681D2-D699-4238-8A13-80982253898C}" type="pres">
      <dgm:prSet presAssocID="{728E52EB-2BA4-4DF8-B2AF-4284DA3CD731}" presName="textRect" presStyleLbl="revTx" presStyleIdx="3" presStyleCnt="4">
        <dgm:presLayoutVars>
          <dgm:chMax val="1"/>
          <dgm:chPref val="1"/>
        </dgm:presLayoutVars>
      </dgm:prSet>
      <dgm:spPr/>
    </dgm:pt>
  </dgm:ptLst>
  <dgm:cxnLst>
    <dgm:cxn modelId="{A6EF9D19-BEB1-44B7-BF14-D6061CF69F7E}" type="presOf" srcId="{74BD473B-0771-4B46-8D5F-DA8953DB0828}" destId="{63A9DC21-A57F-41A7-B28E-EDBCD5B8FACD}" srcOrd="0" destOrd="0" presId="urn:microsoft.com/office/officeart/2018/5/layout/IconCircleLabelList"/>
    <dgm:cxn modelId="{B6B4A627-66E8-4ABA-8DDD-BE4E9E1D8DBD}" type="presOf" srcId="{728E52EB-2BA4-4DF8-B2AF-4284DA3CD731}" destId="{E24681D2-D699-4238-8A13-80982253898C}" srcOrd="0" destOrd="0" presId="urn:microsoft.com/office/officeart/2018/5/layout/IconCircleLabelList"/>
    <dgm:cxn modelId="{865F3B3E-58E2-4F12-9718-514EC082B224}" type="presOf" srcId="{A16C04C0-2ED7-4607-B3A2-63B2062BA31C}" destId="{28197348-0260-47D0-84CE-616382FB2E47}" srcOrd="0" destOrd="0" presId="urn:microsoft.com/office/officeart/2018/5/layout/IconCircleLabelList"/>
    <dgm:cxn modelId="{B10DDA6A-56B6-4CA1-A788-45782900C7B0}" type="presOf" srcId="{B131ED84-8054-4B65-9E8A-F0626E2C0C1F}" destId="{E00B93A4-7FA8-4ECB-BB74-E97094EE9C7F}" srcOrd="0" destOrd="0" presId="urn:microsoft.com/office/officeart/2018/5/layout/IconCircleLabelList"/>
    <dgm:cxn modelId="{D8126871-66AD-4560-B562-8A4E68C0E80E}" srcId="{A16C04C0-2ED7-4607-B3A2-63B2062BA31C}" destId="{0086F992-5CED-4B78-B359-34AEED2CA313}" srcOrd="2" destOrd="0" parTransId="{7558C901-A1DB-4C9E-BC45-7493048FC3DF}" sibTransId="{A7B80CD9-9483-430B-9108-027CF011BC6A}"/>
    <dgm:cxn modelId="{4952DC53-512E-4314-AD73-515EF4163DD5}" srcId="{A16C04C0-2ED7-4607-B3A2-63B2062BA31C}" destId="{B131ED84-8054-4B65-9E8A-F0626E2C0C1F}" srcOrd="1" destOrd="0" parTransId="{518986A1-A8F2-4379-A614-356648B37406}" sibTransId="{E11A1CAF-3D8A-4508-81FC-F7F68F7BA819}"/>
    <dgm:cxn modelId="{5354FBB5-1951-46EB-B38E-D1CCB15DC6B5}" srcId="{A16C04C0-2ED7-4607-B3A2-63B2062BA31C}" destId="{728E52EB-2BA4-4DF8-B2AF-4284DA3CD731}" srcOrd="3" destOrd="0" parTransId="{21B270F2-ACE1-44A6-96DA-84BED48C13B5}" sibTransId="{D6556DBA-2E05-49F6-B6FC-C8CF8A9FE006}"/>
    <dgm:cxn modelId="{8A4D1BDD-1B2C-4455-A102-84AFDC2BFD04}" srcId="{A16C04C0-2ED7-4607-B3A2-63B2062BA31C}" destId="{74BD473B-0771-4B46-8D5F-DA8953DB0828}" srcOrd="0" destOrd="0" parTransId="{9FAA4ABC-4D9A-4BAA-A522-B2B269225EBC}" sibTransId="{48C82522-D0D4-4BAD-869E-6D7AB7AB60B5}"/>
    <dgm:cxn modelId="{1EE1D4E3-83B1-4A86-A680-D3B280FE59D9}" type="presOf" srcId="{0086F992-5CED-4B78-B359-34AEED2CA313}" destId="{291ADEFE-89C0-4453-AE01-4000C9D58232}" srcOrd="0" destOrd="0" presId="urn:microsoft.com/office/officeart/2018/5/layout/IconCircleLabelList"/>
    <dgm:cxn modelId="{764D18C7-3C34-4AA9-A82E-71229285BE0A}" type="presParOf" srcId="{28197348-0260-47D0-84CE-616382FB2E47}" destId="{76B437B9-BBB9-43C3-BC72-F1ABD037739F}" srcOrd="0" destOrd="0" presId="urn:microsoft.com/office/officeart/2018/5/layout/IconCircleLabelList"/>
    <dgm:cxn modelId="{BD9693F6-F9A0-4D04-BBD2-61586B4D54C0}" type="presParOf" srcId="{76B437B9-BBB9-43C3-BC72-F1ABD037739F}" destId="{242C29D8-2A9B-460C-BEE9-E635CCC699F2}" srcOrd="0" destOrd="0" presId="urn:microsoft.com/office/officeart/2018/5/layout/IconCircleLabelList"/>
    <dgm:cxn modelId="{99ED3BB7-8838-45B9-99C3-E44052F31B4D}" type="presParOf" srcId="{76B437B9-BBB9-43C3-BC72-F1ABD037739F}" destId="{E48FED30-51E4-476E-BEE1-5BC3C35E8CC8}" srcOrd="1" destOrd="0" presId="urn:microsoft.com/office/officeart/2018/5/layout/IconCircleLabelList"/>
    <dgm:cxn modelId="{1EC6DB80-5896-4A1E-8215-0EA0B0BA004F}" type="presParOf" srcId="{76B437B9-BBB9-43C3-BC72-F1ABD037739F}" destId="{5F473BB1-25EA-470E-972E-DD81B23B13CF}" srcOrd="2" destOrd="0" presId="urn:microsoft.com/office/officeart/2018/5/layout/IconCircleLabelList"/>
    <dgm:cxn modelId="{50288CDA-91AE-4FED-9092-C191BD2FF627}" type="presParOf" srcId="{76B437B9-BBB9-43C3-BC72-F1ABD037739F}" destId="{63A9DC21-A57F-41A7-B28E-EDBCD5B8FACD}" srcOrd="3" destOrd="0" presId="urn:microsoft.com/office/officeart/2018/5/layout/IconCircleLabelList"/>
    <dgm:cxn modelId="{2DB8BC28-3614-4EE3-866D-30AF8DFD32A1}" type="presParOf" srcId="{28197348-0260-47D0-84CE-616382FB2E47}" destId="{43B8954E-EE21-445B-A4B6-B8292B9005CE}" srcOrd="1" destOrd="0" presId="urn:microsoft.com/office/officeart/2018/5/layout/IconCircleLabelList"/>
    <dgm:cxn modelId="{36C26B03-40A0-4906-8E66-CFE8500D6438}" type="presParOf" srcId="{28197348-0260-47D0-84CE-616382FB2E47}" destId="{64484970-4D70-4D53-AE78-FEDB719815FE}" srcOrd="2" destOrd="0" presId="urn:microsoft.com/office/officeart/2018/5/layout/IconCircleLabelList"/>
    <dgm:cxn modelId="{C943E378-AA06-45B3-8A70-8731829D73AE}" type="presParOf" srcId="{64484970-4D70-4D53-AE78-FEDB719815FE}" destId="{3FA6E71D-ADE0-4ECB-A210-9B67D790076B}" srcOrd="0" destOrd="0" presId="urn:microsoft.com/office/officeart/2018/5/layout/IconCircleLabelList"/>
    <dgm:cxn modelId="{494BF774-6640-4A51-9314-C51CAD9ADB0E}" type="presParOf" srcId="{64484970-4D70-4D53-AE78-FEDB719815FE}" destId="{C58A3EF6-C27F-4F4A-87EB-2D9BAC3BB66E}" srcOrd="1" destOrd="0" presId="urn:microsoft.com/office/officeart/2018/5/layout/IconCircleLabelList"/>
    <dgm:cxn modelId="{F3EF27E9-95B4-490D-9FAD-02A630F3752E}" type="presParOf" srcId="{64484970-4D70-4D53-AE78-FEDB719815FE}" destId="{BCC4CF9E-5D07-4D7F-86FA-E83381721AD6}" srcOrd="2" destOrd="0" presId="urn:microsoft.com/office/officeart/2018/5/layout/IconCircleLabelList"/>
    <dgm:cxn modelId="{BFF0705A-DE01-4BC5-966C-03A4C4FF93D8}" type="presParOf" srcId="{64484970-4D70-4D53-AE78-FEDB719815FE}" destId="{E00B93A4-7FA8-4ECB-BB74-E97094EE9C7F}" srcOrd="3" destOrd="0" presId="urn:microsoft.com/office/officeart/2018/5/layout/IconCircleLabelList"/>
    <dgm:cxn modelId="{279E58BE-0985-4779-8DE3-F365FBF9CBA4}" type="presParOf" srcId="{28197348-0260-47D0-84CE-616382FB2E47}" destId="{8FB3AD88-8189-4D0C-9213-410FD863CB1D}" srcOrd="3" destOrd="0" presId="urn:microsoft.com/office/officeart/2018/5/layout/IconCircleLabelList"/>
    <dgm:cxn modelId="{F3BA072F-2C05-4FAB-BFE9-C4E1781427AF}" type="presParOf" srcId="{28197348-0260-47D0-84CE-616382FB2E47}" destId="{08E1301C-8940-4D3C-8425-395ED90EDBBE}" srcOrd="4" destOrd="0" presId="urn:microsoft.com/office/officeart/2018/5/layout/IconCircleLabelList"/>
    <dgm:cxn modelId="{DCB2B2A0-FC19-43E6-94F3-6528DBDC96BC}" type="presParOf" srcId="{08E1301C-8940-4D3C-8425-395ED90EDBBE}" destId="{CCCB685D-FC12-412C-A7D2-827D98F0B912}" srcOrd="0" destOrd="0" presId="urn:microsoft.com/office/officeart/2018/5/layout/IconCircleLabelList"/>
    <dgm:cxn modelId="{D7DE3CA6-EA4A-41D8-A2F5-1C24D79F39E9}" type="presParOf" srcId="{08E1301C-8940-4D3C-8425-395ED90EDBBE}" destId="{3717E9BE-D1D7-40D5-8BDE-92BBD74160DD}" srcOrd="1" destOrd="0" presId="urn:microsoft.com/office/officeart/2018/5/layout/IconCircleLabelList"/>
    <dgm:cxn modelId="{E3658E4D-B19B-416B-9121-91D9605E422C}" type="presParOf" srcId="{08E1301C-8940-4D3C-8425-395ED90EDBBE}" destId="{0BFC1C35-9E75-4838-8DC2-A4234DA4AAB0}" srcOrd="2" destOrd="0" presId="urn:microsoft.com/office/officeart/2018/5/layout/IconCircleLabelList"/>
    <dgm:cxn modelId="{6F9ABB01-583B-446D-9D24-301CF5A543D5}" type="presParOf" srcId="{08E1301C-8940-4D3C-8425-395ED90EDBBE}" destId="{291ADEFE-89C0-4453-AE01-4000C9D58232}" srcOrd="3" destOrd="0" presId="urn:microsoft.com/office/officeart/2018/5/layout/IconCircleLabelList"/>
    <dgm:cxn modelId="{BBFCF420-955A-446C-9AF8-8A2B132F045F}" type="presParOf" srcId="{28197348-0260-47D0-84CE-616382FB2E47}" destId="{F2B3D920-712B-44AC-AF9F-F8A3883A5B42}" srcOrd="5" destOrd="0" presId="urn:microsoft.com/office/officeart/2018/5/layout/IconCircleLabelList"/>
    <dgm:cxn modelId="{B3F689AF-76EA-4DB9-BA98-4FD8A083E23A}" type="presParOf" srcId="{28197348-0260-47D0-84CE-616382FB2E47}" destId="{D961C9BD-C763-4DCF-841D-60580ADD3278}" srcOrd="6" destOrd="0" presId="urn:microsoft.com/office/officeart/2018/5/layout/IconCircleLabelList"/>
    <dgm:cxn modelId="{E9275A0A-E0BB-4165-B416-7A0E50A34BEF}" type="presParOf" srcId="{D961C9BD-C763-4DCF-841D-60580ADD3278}" destId="{B69E57E0-1108-4004-A3F2-0FAF966FB3EA}" srcOrd="0" destOrd="0" presId="urn:microsoft.com/office/officeart/2018/5/layout/IconCircleLabelList"/>
    <dgm:cxn modelId="{8FF85D92-3D29-426E-A02F-8252168F46F3}" type="presParOf" srcId="{D961C9BD-C763-4DCF-841D-60580ADD3278}" destId="{091F5B2A-5602-4A51-82B9-B870E429CFC2}" srcOrd="1" destOrd="0" presId="urn:microsoft.com/office/officeart/2018/5/layout/IconCircleLabelList"/>
    <dgm:cxn modelId="{20AF501E-FE5B-4341-9DD1-53DC387812D0}" type="presParOf" srcId="{D961C9BD-C763-4DCF-841D-60580ADD3278}" destId="{99C63DE7-E3D9-414A-894B-4C6371A83CA3}" srcOrd="2" destOrd="0" presId="urn:microsoft.com/office/officeart/2018/5/layout/IconCircleLabelList"/>
    <dgm:cxn modelId="{AEE94B3F-3F52-471A-970B-99C1634BC973}" type="presParOf" srcId="{D961C9BD-C763-4DCF-841D-60580ADD3278}" destId="{E24681D2-D699-4238-8A13-80982253898C}" srcOrd="3" destOrd="0" presId="urn:microsoft.com/office/officeart/2018/5/layout/IconCircle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6C04C0-2ED7-4607-B3A2-63B2062BA31C}" type="doc">
      <dgm:prSet loTypeId="urn:microsoft.com/office/officeart/2018/5/layout/IconCircle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74BD473B-0771-4B46-8D5F-DA8953DB0828}">
      <dgm:prSet/>
      <dgm:spPr/>
      <dgm:t>
        <a:bodyPr/>
        <a:lstStyle/>
        <a:p>
          <a:pPr>
            <a:lnSpc>
              <a:spcPct val="100000"/>
            </a:lnSpc>
            <a:defRPr cap="all"/>
          </a:pPr>
          <a:r>
            <a:rPr lang="en-US" cap="none"/>
            <a:t>GitHub</a:t>
          </a:r>
        </a:p>
      </dgm:t>
    </dgm:pt>
    <dgm:pt modelId="{9FAA4ABC-4D9A-4BAA-A522-B2B269225EBC}" type="parTrans" cxnId="{8A4D1BDD-1B2C-4455-A102-84AFDC2BFD04}">
      <dgm:prSet/>
      <dgm:spPr/>
      <dgm:t>
        <a:bodyPr/>
        <a:lstStyle/>
        <a:p>
          <a:endParaRPr lang="en-US"/>
        </a:p>
      </dgm:t>
    </dgm:pt>
    <dgm:pt modelId="{48C82522-D0D4-4BAD-869E-6D7AB7AB60B5}" type="sibTrans" cxnId="{8A4D1BDD-1B2C-4455-A102-84AFDC2BFD04}">
      <dgm:prSet/>
      <dgm:spPr/>
      <dgm:t>
        <a:bodyPr/>
        <a:lstStyle/>
        <a:p>
          <a:endParaRPr lang="en-US"/>
        </a:p>
      </dgm:t>
    </dgm:pt>
    <dgm:pt modelId="{B131ED84-8054-4B65-9E8A-F0626E2C0C1F}">
      <dgm:prSet/>
      <dgm:spPr/>
      <dgm:t>
        <a:bodyPr/>
        <a:lstStyle/>
        <a:p>
          <a:pPr>
            <a:lnSpc>
              <a:spcPct val="100000"/>
            </a:lnSpc>
            <a:defRPr cap="all"/>
          </a:pPr>
          <a:r>
            <a:rPr lang="en-US" cap="none"/>
            <a:t>Agile/Scrum</a:t>
          </a:r>
        </a:p>
      </dgm:t>
    </dgm:pt>
    <dgm:pt modelId="{518986A1-A8F2-4379-A614-356648B37406}" type="parTrans" cxnId="{4952DC53-512E-4314-AD73-515EF4163DD5}">
      <dgm:prSet/>
      <dgm:spPr/>
      <dgm:t>
        <a:bodyPr/>
        <a:lstStyle/>
        <a:p>
          <a:endParaRPr lang="en-US"/>
        </a:p>
      </dgm:t>
    </dgm:pt>
    <dgm:pt modelId="{E11A1CAF-3D8A-4508-81FC-F7F68F7BA819}" type="sibTrans" cxnId="{4952DC53-512E-4314-AD73-515EF4163DD5}">
      <dgm:prSet/>
      <dgm:spPr/>
      <dgm:t>
        <a:bodyPr/>
        <a:lstStyle/>
        <a:p>
          <a:endParaRPr lang="en-US"/>
        </a:p>
      </dgm:t>
    </dgm:pt>
    <dgm:pt modelId="{0086F992-5CED-4B78-B359-34AEED2CA313}">
      <dgm:prSet/>
      <dgm:spPr/>
      <dgm:t>
        <a:bodyPr/>
        <a:lstStyle/>
        <a:p>
          <a:pPr>
            <a:lnSpc>
              <a:spcPct val="100000"/>
            </a:lnSpc>
            <a:defRPr cap="all"/>
          </a:pPr>
          <a:r>
            <a:rPr lang="en-US" cap="none"/>
            <a:t>Microsoft Teams</a:t>
          </a:r>
        </a:p>
      </dgm:t>
    </dgm:pt>
    <dgm:pt modelId="{7558C901-A1DB-4C9E-BC45-7493048FC3DF}" type="parTrans" cxnId="{D8126871-66AD-4560-B562-8A4E68C0E80E}">
      <dgm:prSet/>
      <dgm:spPr/>
      <dgm:t>
        <a:bodyPr/>
        <a:lstStyle/>
        <a:p>
          <a:endParaRPr lang="en-US"/>
        </a:p>
      </dgm:t>
    </dgm:pt>
    <dgm:pt modelId="{A7B80CD9-9483-430B-9108-027CF011BC6A}" type="sibTrans" cxnId="{D8126871-66AD-4560-B562-8A4E68C0E80E}">
      <dgm:prSet/>
      <dgm:spPr/>
      <dgm:t>
        <a:bodyPr/>
        <a:lstStyle/>
        <a:p>
          <a:endParaRPr lang="en-US"/>
        </a:p>
      </dgm:t>
    </dgm:pt>
    <dgm:pt modelId="{728E52EB-2BA4-4DF8-B2AF-4284DA3CD731}">
      <dgm:prSet/>
      <dgm:spPr/>
      <dgm:t>
        <a:bodyPr/>
        <a:lstStyle/>
        <a:p>
          <a:pPr>
            <a:lnSpc>
              <a:spcPct val="100000"/>
            </a:lnSpc>
            <a:defRPr cap="all"/>
          </a:pPr>
          <a:r>
            <a:rPr lang="en-US" b="0" i="0" cap="none"/>
            <a:t>Outlook</a:t>
          </a:r>
          <a:endParaRPr lang="en-US" cap="none"/>
        </a:p>
      </dgm:t>
    </dgm:pt>
    <dgm:pt modelId="{21B270F2-ACE1-44A6-96DA-84BED48C13B5}" type="parTrans" cxnId="{5354FBB5-1951-46EB-B38E-D1CCB15DC6B5}">
      <dgm:prSet/>
      <dgm:spPr/>
      <dgm:t>
        <a:bodyPr/>
        <a:lstStyle/>
        <a:p>
          <a:endParaRPr lang="en-US"/>
        </a:p>
      </dgm:t>
    </dgm:pt>
    <dgm:pt modelId="{D6556DBA-2E05-49F6-B6FC-C8CF8A9FE006}" type="sibTrans" cxnId="{5354FBB5-1951-46EB-B38E-D1CCB15DC6B5}">
      <dgm:prSet/>
      <dgm:spPr/>
      <dgm:t>
        <a:bodyPr/>
        <a:lstStyle/>
        <a:p>
          <a:endParaRPr lang="en-US"/>
        </a:p>
      </dgm:t>
    </dgm:pt>
    <dgm:pt modelId="{28197348-0260-47D0-84CE-616382FB2E47}" type="pres">
      <dgm:prSet presAssocID="{A16C04C0-2ED7-4607-B3A2-63B2062BA31C}" presName="root" presStyleCnt="0">
        <dgm:presLayoutVars>
          <dgm:dir/>
          <dgm:resizeHandles val="exact"/>
        </dgm:presLayoutVars>
      </dgm:prSet>
      <dgm:spPr/>
    </dgm:pt>
    <dgm:pt modelId="{76B437B9-BBB9-43C3-BC72-F1ABD037739F}" type="pres">
      <dgm:prSet presAssocID="{74BD473B-0771-4B46-8D5F-DA8953DB0828}" presName="compNode" presStyleCnt="0"/>
      <dgm:spPr/>
    </dgm:pt>
    <dgm:pt modelId="{242C29D8-2A9B-460C-BEE9-E635CCC699F2}" type="pres">
      <dgm:prSet presAssocID="{74BD473B-0771-4B46-8D5F-DA8953DB0828}" presName="iconBgRect" presStyleLbl="bgShp" presStyleIdx="0" presStyleCnt="4"/>
      <dgm:spPr>
        <a:blipFill rotWithShape="0">
          <a:blip xmlns:r="http://schemas.openxmlformats.org/officeDocument/2006/relationships" r:embed="rId1"/>
          <a:stretch>
            <a:fillRect/>
          </a:stretch>
        </a:blipFill>
      </dgm:spPr>
    </dgm:pt>
    <dgm:pt modelId="{E48FED30-51E4-476E-BEE1-5BC3C35E8CC8}" type="pres">
      <dgm:prSet presAssocID="{74BD473B-0771-4B46-8D5F-DA8953DB0828}" presName="iconRect" presStyleLbl="node1" presStyleIdx="0" presStyleCnt="4"/>
      <dgm:spPr>
        <a:noFill/>
        <a:ln>
          <a:noFill/>
        </a:ln>
      </dgm:spPr>
    </dgm:pt>
    <dgm:pt modelId="{5F473BB1-25EA-470E-972E-DD81B23B13CF}" type="pres">
      <dgm:prSet presAssocID="{74BD473B-0771-4B46-8D5F-DA8953DB0828}" presName="spaceRect" presStyleCnt="0"/>
      <dgm:spPr/>
    </dgm:pt>
    <dgm:pt modelId="{63A9DC21-A57F-41A7-B28E-EDBCD5B8FACD}" type="pres">
      <dgm:prSet presAssocID="{74BD473B-0771-4B46-8D5F-DA8953DB0828}" presName="textRect" presStyleLbl="revTx" presStyleIdx="0" presStyleCnt="4">
        <dgm:presLayoutVars>
          <dgm:chMax val="1"/>
          <dgm:chPref val="1"/>
        </dgm:presLayoutVars>
      </dgm:prSet>
      <dgm:spPr/>
    </dgm:pt>
    <dgm:pt modelId="{43B8954E-EE21-445B-A4B6-B8292B9005CE}" type="pres">
      <dgm:prSet presAssocID="{48C82522-D0D4-4BAD-869E-6D7AB7AB60B5}" presName="sibTrans" presStyleCnt="0"/>
      <dgm:spPr/>
    </dgm:pt>
    <dgm:pt modelId="{64484970-4D70-4D53-AE78-FEDB719815FE}" type="pres">
      <dgm:prSet presAssocID="{B131ED84-8054-4B65-9E8A-F0626E2C0C1F}" presName="compNode" presStyleCnt="0"/>
      <dgm:spPr/>
    </dgm:pt>
    <dgm:pt modelId="{3FA6E71D-ADE0-4ECB-A210-9B67D790076B}" type="pres">
      <dgm:prSet presAssocID="{B131ED84-8054-4B65-9E8A-F0626E2C0C1F}" presName="iconBgRect" presStyleLbl="bgShp" presStyleIdx="1" presStyleCnt="4"/>
      <dgm:spPr>
        <a:blipFill rotWithShape="0">
          <a:blip xmlns:r="http://schemas.openxmlformats.org/officeDocument/2006/relationships" r:embed="rId2"/>
          <a:stretch>
            <a:fillRect/>
          </a:stretch>
        </a:blipFill>
      </dgm:spPr>
    </dgm:pt>
    <dgm:pt modelId="{C58A3EF6-C27F-4F4A-87EB-2D9BAC3BB66E}" type="pres">
      <dgm:prSet presAssocID="{B131ED84-8054-4B65-9E8A-F0626E2C0C1F}" presName="iconRect" presStyleLbl="node1" presStyleIdx="1" presStyleCnt="4"/>
      <dgm:spPr>
        <a:noFill/>
        <a:ln>
          <a:noFill/>
        </a:ln>
      </dgm:spPr>
      <dgm:extLst>
        <a:ext uri="{E40237B7-FDA0-4F09-8148-C483321AD2D9}">
          <dgm14:cNvPr xmlns:dgm14="http://schemas.microsoft.com/office/drawing/2010/diagram" id="0" name="" descr="Head with Gears"/>
        </a:ext>
      </dgm:extLst>
    </dgm:pt>
    <dgm:pt modelId="{BCC4CF9E-5D07-4D7F-86FA-E83381721AD6}" type="pres">
      <dgm:prSet presAssocID="{B131ED84-8054-4B65-9E8A-F0626E2C0C1F}" presName="spaceRect" presStyleCnt="0"/>
      <dgm:spPr/>
    </dgm:pt>
    <dgm:pt modelId="{E00B93A4-7FA8-4ECB-BB74-E97094EE9C7F}" type="pres">
      <dgm:prSet presAssocID="{B131ED84-8054-4B65-9E8A-F0626E2C0C1F}" presName="textRect" presStyleLbl="revTx" presStyleIdx="1" presStyleCnt="4">
        <dgm:presLayoutVars>
          <dgm:chMax val="1"/>
          <dgm:chPref val="1"/>
        </dgm:presLayoutVars>
      </dgm:prSet>
      <dgm:spPr/>
    </dgm:pt>
    <dgm:pt modelId="{8FB3AD88-8189-4D0C-9213-410FD863CB1D}" type="pres">
      <dgm:prSet presAssocID="{E11A1CAF-3D8A-4508-81FC-F7F68F7BA819}" presName="sibTrans" presStyleCnt="0"/>
      <dgm:spPr/>
    </dgm:pt>
    <dgm:pt modelId="{08E1301C-8940-4D3C-8425-395ED90EDBBE}" type="pres">
      <dgm:prSet presAssocID="{0086F992-5CED-4B78-B359-34AEED2CA313}" presName="compNode" presStyleCnt="0"/>
      <dgm:spPr/>
    </dgm:pt>
    <dgm:pt modelId="{CCCB685D-FC12-412C-A7D2-827D98F0B912}" type="pres">
      <dgm:prSet presAssocID="{0086F992-5CED-4B78-B359-34AEED2CA313}" presName="iconBgRect" presStyleLbl="bgShp" presStyleIdx="2" presStyleCnt="4"/>
      <dgm:spPr>
        <a:blipFill rotWithShape="0">
          <a:blip xmlns:r="http://schemas.openxmlformats.org/officeDocument/2006/relationships" r:embed="rId3"/>
          <a:stretch>
            <a:fillRect/>
          </a:stretch>
        </a:blipFill>
      </dgm:spPr>
    </dgm:pt>
    <dgm:pt modelId="{3717E9BE-D1D7-40D5-8BDE-92BBD74160DD}" type="pres">
      <dgm:prSet presAssocID="{0086F992-5CED-4B78-B359-34AEED2CA313}" presName="iconRect" presStyleLbl="node1" presStyleIdx="2" presStyleCnt="4"/>
      <dgm:spPr>
        <a:noFill/>
        <a:ln>
          <a:noFill/>
        </a:ln>
      </dgm:spPr>
      <dgm:extLst>
        <a:ext uri="{E40237B7-FDA0-4F09-8148-C483321AD2D9}">
          <dgm14:cNvPr xmlns:dgm14="http://schemas.microsoft.com/office/drawing/2010/diagram" id="0" name="" descr="Chat"/>
        </a:ext>
      </dgm:extLst>
    </dgm:pt>
    <dgm:pt modelId="{0BFC1C35-9E75-4838-8DC2-A4234DA4AAB0}" type="pres">
      <dgm:prSet presAssocID="{0086F992-5CED-4B78-B359-34AEED2CA313}" presName="spaceRect" presStyleCnt="0"/>
      <dgm:spPr/>
    </dgm:pt>
    <dgm:pt modelId="{291ADEFE-89C0-4453-AE01-4000C9D58232}" type="pres">
      <dgm:prSet presAssocID="{0086F992-5CED-4B78-B359-34AEED2CA313}" presName="textRect" presStyleLbl="revTx" presStyleIdx="2" presStyleCnt="4">
        <dgm:presLayoutVars>
          <dgm:chMax val="1"/>
          <dgm:chPref val="1"/>
        </dgm:presLayoutVars>
      </dgm:prSet>
      <dgm:spPr/>
    </dgm:pt>
    <dgm:pt modelId="{F2B3D920-712B-44AC-AF9F-F8A3883A5B42}" type="pres">
      <dgm:prSet presAssocID="{A7B80CD9-9483-430B-9108-027CF011BC6A}" presName="sibTrans" presStyleCnt="0"/>
      <dgm:spPr/>
    </dgm:pt>
    <dgm:pt modelId="{D961C9BD-C763-4DCF-841D-60580ADD3278}" type="pres">
      <dgm:prSet presAssocID="{728E52EB-2BA4-4DF8-B2AF-4284DA3CD731}" presName="compNode" presStyleCnt="0"/>
      <dgm:spPr/>
    </dgm:pt>
    <dgm:pt modelId="{B69E57E0-1108-4004-A3F2-0FAF966FB3EA}" type="pres">
      <dgm:prSet presAssocID="{728E52EB-2BA4-4DF8-B2AF-4284DA3CD731}" presName="iconBgRect" presStyleLbl="bgShp" presStyleIdx="3" presStyleCnt="4"/>
      <dgm:spPr>
        <a:blipFill rotWithShape="0">
          <a:blip xmlns:r="http://schemas.openxmlformats.org/officeDocument/2006/relationships" r:embed="rId4"/>
          <a:stretch>
            <a:fillRect/>
          </a:stretch>
        </a:blipFill>
      </dgm:spPr>
    </dgm:pt>
    <dgm:pt modelId="{091F5B2A-5602-4A51-82B9-B870E429CFC2}" type="pres">
      <dgm:prSet presAssocID="{728E52EB-2BA4-4DF8-B2AF-4284DA3CD731}" presName="iconRect" presStyleLbl="node1" presStyleIdx="3" presStyleCnt="4"/>
      <dgm:spPr>
        <a:noFill/>
        <a:ln>
          <a:noFill/>
        </a:ln>
      </dgm:spPr>
      <dgm:extLst>
        <a:ext uri="{E40237B7-FDA0-4F09-8148-C483321AD2D9}">
          <dgm14:cNvPr xmlns:dgm14="http://schemas.microsoft.com/office/drawing/2010/diagram" id="0" name="" descr="Cloud"/>
        </a:ext>
      </dgm:extLst>
    </dgm:pt>
    <dgm:pt modelId="{99C63DE7-E3D9-414A-894B-4C6371A83CA3}" type="pres">
      <dgm:prSet presAssocID="{728E52EB-2BA4-4DF8-B2AF-4284DA3CD731}" presName="spaceRect" presStyleCnt="0"/>
      <dgm:spPr/>
    </dgm:pt>
    <dgm:pt modelId="{E24681D2-D699-4238-8A13-80982253898C}" type="pres">
      <dgm:prSet presAssocID="{728E52EB-2BA4-4DF8-B2AF-4284DA3CD731}" presName="textRect" presStyleLbl="revTx" presStyleIdx="3" presStyleCnt="4">
        <dgm:presLayoutVars>
          <dgm:chMax val="1"/>
          <dgm:chPref val="1"/>
        </dgm:presLayoutVars>
      </dgm:prSet>
      <dgm:spPr/>
    </dgm:pt>
  </dgm:ptLst>
  <dgm:cxnLst>
    <dgm:cxn modelId="{A6EF9D19-BEB1-44B7-BF14-D6061CF69F7E}" type="presOf" srcId="{74BD473B-0771-4B46-8D5F-DA8953DB0828}" destId="{63A9DC21-A57F-41A7-B28E-EDBCD5B8FACD}" srcOrd="0" destOrd="0" presId="urn:microsoft.com/office/officeart/2018/5/layout/IconCircleLabelList"/>
    <dgm:cxn modelId="{B6B4A627-66E8-4ABA-8DDD-BE4E9E1D8DBD}" type="presOf" srcId="{728E52EB-2BA4-4DF8-B2AF-4284DA3CD731}" destId="{E24681D2-D699-4238-8A13-80982253898C}" srcOrd="0" destOrd="0" presId="urn:microsoft.com/office/officeart/2018/5/layout/IconCircleLabelList"/>
    <dgm:cxn modelId="{865F3B3E-58E2-4F12-9718-514EC082B224}" type="presOf" srcId="{A16C04C0-2ED7-4607-B3A2-63B2062BA31C}" destId="{28197348-0260-47D0-84CE-616382FB2E47}" srcOrd="0" destOrd="0" presId="urn:microsoft.com/office/officeart/2018/5/layout/IconCircleLabelList"/>
    <dgm:cxn modelId="{B10DDA6A-56B6-4CA1-A788-45782900C7B0}" type="presOf" srcId="{B131ED84-8054-4B65-9E8A-F0626E2C0C1F}" destId="{E00B93A4-7FA8-4ECB-BB74-E97094EE9C7F}" srcOrd="0" destOrd="0" presId="urn:microsoft.com/office/officeart/2018/5/layout/IconCircleLabelList"/>
    <dgm:cxn modelId="{D8126871-66AD-4560-B562-8A4E68C0E80E}" srcId="{A16C04C0-2ED7-4607-B3A2-63B2062BA31C}" destId="{0086F992-5CED-4B78-B359-34AEED2CA313}" srcOrd="2" destOrd="0" parTransId="{7558C901-A1DB-4C9E-BC45-7493048FC3DF}" sibTransId="{A7B80CD9-9483-430B-9108-027CF011BC6A}"/>
    <dgm:cxn modelId="{4952DC53-512E-4314-AD73-515EF4163DD5}" srcId="{A16C04C0-2ED7-4607-B3A2-63B2062BA31C}" destId="{B131ED84-8054-4B65-9E8A-F0626E2C0C1F}" srcOrd="1" destOrd="0" parTransId="{518986A1-A8F2-4379-A614-356648B37406}" sibTransId="{E11A1CAF-3D8A-4508-81FC-F7F68F7BA819}"/>
    <dgm:cxn modelId="{5354FBB5-1951-46EB-B38E-D1CCB15DC6B5}" srcId="{A16C04C0-2ED7-4607-B3A2-63B2062BA31C}" destId="{728E52EB-2BA4-4DF8-B2AF-4284DA3CD731}" srcOrd="3" destOrd="0" parTransId="{21B270F2-ACE1-44A6-96DA-84BED48C13B5}" sibTransId="{D6556DBA-2E05-49F6-B6FC-C8CF8A9FE006}"/>
    <dgm:cxn modelId="{8A4D1BDD-1B2C-4455-A102-84AFDC2BFD04}" srcId="{A16C04C0-2ED7-4607-B3A2-63B2062BA31C}" destId="{74BD473B-0771-4B46-8D5F-DA8953DB0828}" srcOrd="0" destOrd="0" parTransId="{9FAA4ABC-4D9A-4BAA-A522-B2B269225EBC}" sibTransId="{48C82522-D0D4-4BAD-869E-6D7AB7AB60B5}"/>
    <dgm:cxn modelId="{1EE1D4E3-83B1-4A86-A680-D3B280FE59D9}" type="presOf" srcId="{0086F992-5CED-4B78-B359-34AEED2CA313}" destId="{291ADEFE-89C0-4453-AE01-4000C9D58232}" srcOrd="0" destOrd="0" presId="urn:microsoft.com/office/officeart/2018/5/layout/IconCircleLabelList"/>
    <dgm:cxn modelId="{764D18C7-3C34-4AA9-A82E-71229285BE0A}" type="presParOf" srcId="{28197348-0260-47D0-84CE-616382FB2E47}" destId="{76B437B9-BBB9-43C3-BC72-F1ABD037739F}" srcOrd="0" destOrd="0" presId="urn:microsoft.com/office/officeart/2018/5/layout/IconCircleLabelList"/>
    <dgm:cxn modelId="{BD9693F6-F9A0-4D04-BBD2-61586B4D54C0}" type="presParOf" srcId="{76B437B9-BBB9-43C3-BC72-F1ABD037739F}" destId="{242C29D8-2A9B-460C-BEE9-E635CCC699F2}" srcOrd="0" destOrd="0" presId="urn:microsoft.com/office/officeart/2018/5/layout/IconCircleLabelList"/>
    <dgm:cxn modelId="{99ED3BB7-8838-45B9-99C3-E44052F31B4D}" type="presParOf" srcId="{76B437B9-BBB9-43C3-BC72-F1ABD037739F}" destId="{E48FED30-51E4-476E-BEE1-5BC3C35E8CC8}" srcOrd="1" destOrd="0" presId="urn:microsoft.com/office/officeart/2018/5/layout/IconCircleLabelList"/>
    <dgm:cxn modelId="{1EC6DB80-5896-4A1E-8215-0EA0B0BA004F}" type="presParOf" srcId="{76B437B9-BBB9-43C3-BC72-F1ABD037739F}" destId="{5F473BB1-25EA-470E-972E-DD81B23B13CF}" srcOrd="2" destOrd="0" presId="urn:microsoft.com/office/officeart/2018/5/layout/IconCircleLabelList"/>
    <dgm:cxn modelId="{50288CDA-91AE-4FED-9092-C191BD2FF627}" type="presParOf" srcId="{76B437B9-BBB9-43C3-BC72-F1ABD037739F}" destId="{63A9DC21-A57F-41A7-B28E-EDBCD5B8FACD}" srcOrd="3" destOrd="0" presId="urn:microsoft.com/office/officeart/2018/5/layout/IconCircleLabelList"/>
    <dgm:cxn modelId="{2DB8BC28-3614-4EE3-866D-30AF8DFD32A1}" type="presParOf" srcId="{28197348-0260-47D0-84CE-616382FB2E47}" destId="{43B8954E-EE21-445B-A4B6-B8292B9005CE}" srcOrd="1" destOrd="0" presId="urn:microsoft.com/office/officeart/2018/5/layout/IconCircleLabelList"/>
    <dgm:cxn modelId="{36C26B03-40A0-4906-8E66-CFE8500D6438}" type="presParOf" srcId="{28197348-0260-47D0-84CE-616382FB2E47}" destId="{64484970-4D70-4D53-AE78-FEDB719815FE}" srcOrd="2" destOrd="0" presId="urn:microsoft.com/office/officeart/2018/5/layout/IconCircleLabelList"/>
    <dgm:cxn modelId="{C943E378-AA06-45B3-8A70-8731829D73AE}" type="presParOf" srcId="{64484970-4D70-4D53-AE78-FEDB719815FE}" destId="{3FA6E71D-ADE0-4ECB-A210-9B67D790076B}" srcOrd="0" destOrd="0" presId="urn:microsoft.com/office/officeart/2018/5/layout/IconCircleLabelList"/>
    <dgm:cxn modelId="{494BF774-6640-4A51-9314-C51CAD9ADB0E}" type="presParOf" srcId="{64484970-4D70-4D53-AE78-FEDB719815FE}" destId="{C58A3EF6-C27F-4F4A-87EB-2D9BAC3BB66E}" srcOrd="1" destOrd="0" presId="urn:microsoft.com/office/officeart/2018/5/layout/IconCircleLabelList"/>
    <dgm:cxn modelId="{F3EF27E9-95B4-490D-9FAD-02A630F3752E}" type="presParOf" srcId="{64484970-4D70-4D53-AE78-FEDB719815FE}" destId="{BCC4CF9E-5D07-4D7F-86FA-E83381721AD6}" srcOrd="2" destOrd="0" presId="urn:microsoft.com/office/officeart/2018/5/layout/IconCircleLabelList"/>
    <dgm:cxn modelId="{BFF0705A-DE01-4BC5-966C-03A4C4FF93D8}" type="presParOf" srcId="{64484970-4D70-4D53-AE78-FEDB719815FE}" destId="{E00B93A4-7FA8-4ECB-BB74-E97094EE9C7F}" srcOrd="3" destOrd="0" presId="urn:microsoft.com/office/officeart/2018/5/layout/IconCircleLabelList"/>
    <dgm:cxn modelId="{279E58BE-0985-4779-8DE3-F365FBF9CBA4}" type="presParOf" srcId="{28197348-0260-47D0-84CE-616382FB2E47}" destId="{8FB3AD88-8189-4D0C-9213-410FD863CB1D}" srcOrd="3" destOrd="0" presId="urn:microsoft.com/office/officeart/2018/5/layout/IconCircleLabelList"/>
    <dgm:cxn modelId="{F3BA072F-2C05-4FAB-BFE9-C4E1781427AF}" type="presParOf" srcId="{28197348-0260-47D0-84CE-616382FB2E47}" destId="{08E1301C-8940-4D3C-8425-395ED90EDBBE}" srcOrd="4" destOrd="0" presId="urn:microsoft.com/office/officeart/2018/5/layout/IconCircleLabelList"/>
    <dgm:cxn modelId="{DCB2B2A0-FC19-43E6-94F3-6528DBDC96BC}" type="presParOf" srcId="{08E1301C-8940-4D3C-8425-395ED90EDBBE}" destId="{CCCB685D-FC12-412C-A7D2-827D98F0B912}" srcOrd="0" destOrd="0" presId="urn:microsoft.com/office/officeart/2018/5/layout/IconCircleLabelList"/>
    <dgm:cxn modelId="{D7DE3CA6-EA4A-41D8-A2F5-1C24D79F39E9}" type="presParOf" srcId="{08E1301C-8940-4D3C-8425-395ED90EDBBE}" destId="{3717E9BE-D1D7-40D5-8BDE-92BBD74160DD}" srcOrd="1" destOrd="0" presId="urn:microsoft.com/office/officeart/2018/5/layout/IconCircleLabelList"/>
    <dgm:cxn modelId="{E3658E4D-B19B-416B-9121-91D9605E422C}" type="presParOf" srcId="{08E1301C-8940-4D3C-8425-395ED90EDBBE}" destId="{0BFC1C35-9E75-4838-8DC2-A4234DA4AAB0}" srcOrd="2" destOrd="0" presId="urn:microsoft.com/office/officeart/2018/5/layout/IconCircleLabelList"/>
    <dgm:cxn modelId="{6F9ABB01-583B-446D-9D24-301CF5A543D5}" type="presParOf" srcId="{08E1301C-8940-4D3C-8425-395ED90EDBBE}" destId="{291ADEFE-89C0-4453-AE01-4000C9D58232}" srcOrd="3" destOrd="0" presId="urn:microsoft.com/office/officeart/2018/5/layout/IconCircleLabelList"/>
    <dgm:cxn modelId="{BBFCF420-955A-446C-9AF8-8A2B132F045F}" type="presParOf" srcId="{28197348-0260-47D0-84CE-616382FB2E47}" destId="{F2B3D920-712B-44AC-AF9F-F8A3883A5B42}" srcOrd="5" destOrd="0" presId="urn:microsoft.com/office/officeart/2018/5/layout/IconCircleLabelList"/>
    <dgm:cxn modelId="{B3F689AF-76EA-4DB9-BA98-4FD8A083E23A}" type="presParOf" srcId="{28197348-0260-47D0-84CE-616382FB2E47}" destId="{D961C9BD-C763-4DCF-841D-60580ADD3278}" srcOrd="6" destOrd="0" presId="urn:microsoft.com/office/officeart/2018/5/layout/IconCircleLabelList"/>
    <dgm:cxn modelId="{E9275A0A-E0BB-4165-B416-7A0E50A34BEF}" type="presParOf" srcId="{D961C9BD-C763-4DCF-841D-60580ADD3278}" destId="{B69E57E0-1108-4004-A3F2-0FAF966FB3EA}" srcOrd="0" destOrd="0" presId="urn:microsoft.com/office/officeart/2018/5/layout/IconCircleLabelList"/>
    <dgm:cxn modelId="{8FF85D92-3D29-426E-A02F-8252168F46F3}" type="presParOf" srcId="{D961C9BD-C763-4DCF-841D-60580ADD3278}" destId="{091F5B2A-5602-4A51-82B9-B870E429CFC2}" srcOrd="1" destOrd="0" presId="urn:microsoft.com/office/officeart/2018/5/layout/IconCircleLabelList"/>
    <dgm:cxn modelId="{20AF501E-FE5B-4341-9DD1-53DC387812D0}" type="presParOf" srcId="{D961C9BD-C763-4DCF-841D-60580ADD3278}" destId="{99C63DE7-E3D9-414A-894B-4C6371A83CA3}" srcOrd="2" destOrd="0" presId="urn:microsoft.com/office/officeart/2018/5/layout/IconCircleLabelList"/>
    <dgm:cxn modelId="{AEE94B3F-3F52-471A-970B-99C1634BC973}" type="presParOf" srcId="{D961C9BD-C763-4DCF-841D-60580ADD3278}" destId="{E24681D2-D699-4238-8A13-80982253898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C93422-5FC5-4FDF-A383-B2476A7A7BE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217D9BD-0B43-4D03-91AD-6DE8B84808A7}">
      <dgm:prSet/>
      <dgm:spPr/>
      <dgm:t>
        <a:bodyPr/>
        <a:lstStyle/>
        <a:p>
          <a:pPr>
            <a:lnSpc>
              <a:spcPct val="100000"/>
            </a:lnSpc>
          </a:pPr>
          <a:r>
            <a:rPr lang="en-US" b="1"/>
            <a:t>Task Timer: </a:t>
          </a:r>
          <a:r>
            <a:rPr lang="en-US" b="0"/>
            <a:t>A</a:t>
          </a:r>
          <a:r>
            <a:rPr lang="en-US"/>
            <a:t>llows users to start, pause, and stop a timer for specific tasks or study sessions</a:t>
          </a:r>
          <a:r>
            <a:rPr lang="en-US">
              <a:latin typeface="Aptos Display" panose="02110004020202020204"/>
            </a:rPr>
            <a:t>.</a:t>
          </a:r>
          <a:r>
            <a:rPr lang="en-US"/>
            <a:t> </a:t>
          </a:r>
        </a:p>
      </dgm:t>
    </dgm:pt>
    <dgm:pt modelId="{DD6F3C1F-ECBF-46B8-BCB7-6447E6CBD8F8}" type="parTrans" cxnId="{5B462926-319B-4E0A-A288-85749B701420}">
      <dgm:prSet/>
      <dgm:spPr/>
      <dgm:t>
        <a:bodyPr/>
        <a:lstStyle/>
        <a:p>
          <a:endParaRPr lang="en-US"/>
        </a:p>
      </dgm:t>
    </dgm:pt>
    <dgm:pt modelId="{AB8186D9-F235-491E-ADAD-8ED4D51B8A6E}" type="sibTrans" cxnId="{5B462926-319B-4E0A-A288-85749B701420}">
      <dgm:prSet/>
      <dgm:spPr/>
      <dgm:t>
        <a:bodyPr/>
        <a:lstStyle/>
        <a:p>
          <a:endParaRPr lang="en-US"/>
        </a:p>
      </dgm:t>
    </dgm:pt>
    <dgm:pt modelId="{0BEE618A-16EC-488F-91E6-FA453E3373BA}">
      <dgm:prSet/>
      <dgm:spPr/>
      <dgm:t>
        <a:bodyPr/>
        <a:lstStyle/>
        <a:p>
          <a:pPr>
            <a:lnSpc>
              <a:spcPct val="100000"/>
            </a:lnSpc>
          </a:pPr>
          <a:r>
            <a:rPr lang="en-US" b="1"/>
            <a:t>Daily and Weekly Reports:</a:t>
          </a:r>
          <a:r>
            <a:rPr lang="en-US"/>
            <a:t> Automatically generates detailed reports summarizing the time spent on </a:t>
          </a:r>
          <a:r>
            <a:rPr lang="en-US" b="0">
              <a:latin typeface="Aptos Display" panose="02110004020202020204"/>
            </a:rPr>
            <a:t>tasks</a:t>
          </a:r>
          <a:r>
            <a:rPr lang="en-US" b="1">
              <a:latin typeface="Aptos Display" panose="02110004020202020204"/>
            </a:rPr>
            <a:t>.</a:t>
          </a:r>
        </a:p>
      </dgm:t>
    </dgm:pt>
    <dgm:pt modelId="{A0EE3086-EE13-456D-B6A3-B29AAED19231}" type="parTrans" cxnId="{8F7EA7FC-820E-4EA6-86B6-F50A5DDEA310}">
      <dgm:prSet/>
      <dgm:spPr/>
      <dgm:t>
        <a:bodyPr/>
        <a:lstStyle/>
        <a:p>
          <a:endParaRPr lang="en-US"/>
        </a:p>
      </dgm:t>
    </dgm:pt>
    <dgm:pt modelId="{E284F4C7-E425-4155-92F1-41B4D8B8E0F5}" type="sibTrans" cxnId="{8F7EA7FC-820E-4EA6-86B6-F50A5DDEA310}">
      <dgm:prSet/>
      <dgm:spPr/>
      <dgm:t>
        <a:bodyPr/>
        <a:lstStyle/>
        <a:p>
          <a:endParaRPr lang="en-US"/>
        </a:p>
      </dgm:t>
    </dgm:pt>
    <dgm:pt modelId="{D1A990E7-825A-4DE8-9857-7ED4C6CB316A}">
      <dgm:prSet phldr="0"/>
      <dgm:spPr/>
      <dgm:t>
        <a:bodyPr/>
        <a:lstStyle/>
        <a:p>
          <a:pPr>
            <a:lnSpc>
              <a:spcPct val="100000"/>
            </a:lnSpc>
          </a:pPr>
          <a:r>
            <a:rPr lang="en-US" b="1">
              <a:latin typeface="Aptos Display" panose="02110004020202020204"/>
            </a:rPr>
            <a:t>Goal</a:t>
          </a:r>
          <a:r>
            <a:rPr lang="en-US" b="1"/>
            <a:t> Setting:</a:t>
          </a:r>
          <a:r>
            <a:rPr lang="en-US"/>
            <a:t> Enables users to set daily or weekly time goals for </a:t>
          </a:r>
          <a:r>
            <a:rPr lang="en-US" b="0"/>
            <a:t>tasks</a:t>
          </a:r>
          <a:r>
            <a:rPr lang="en-US" b="0">
              <a:latin typeface="Aptos Display" panose="02110004020202020204"/>
            </a:rPr>
            <a:t>.</a:t>
          </a:r>
          <a:endParaRPr lang="en-US" b="0"/>
        </a:p>
      </dgm:t>
    </dgm:pt>
    <dgm:pt modelId="{ABEA771B-CBAA-4046-B8BF-D0194C36BD93}" type="parTrans" cxnId="{FF288F5A-3A5B-472A-B807-FCF2D4893DC2}">
      <dgm:prSet/>
      <dgm:spPr/>
      <dgm:t>
        <a:bodyPr/>
        <a:lstStyle/>
        <a:p>
          <a:endParaRPr lang="en-US"/>
        </a:p>
      </dgm:t>
    </dgm:pt>
    <dgm:pt modelId="{FB0D860B-4359-4093-A419-C656BCA305EE}" type="sibTrans" cxnId="{FF288F5A-3A5B-472A-B807-FCF2D4893DC2}">
      <dgm:prSet/>
      <dgm:spPr/>
      <dgm:t>
        <a:bodyPr/>
        <a:lstStyle/>
        <a:p>
          <a:endParaRPr lang="en-US"/>
        </a:p>
      </dgm:t>
    </dgm:pt>
    <dgm:pt modelId="{72E5140E-528A-4FC2-9837-462A1965563D}" type="pres">
      <dgm:prSet presAssocID="{54C93422-5FC5-4FDF-A383-B2476A7A7BEF}" presName="root" presStyleCnt="0">
        <dgm:presLayoutVars>
          <dgm:dir/>
          <dgm:resizeHandles val="exact"/>
        </dgm:presLayoutVars>
      </dgm:prSet>
      <dgm:spPr/>
    </dgm:pt>
    <dgm:pt modelId="{F55594BA-FFEE-4906-8E14-089657D9C015}" type="pres">
      <dgm:prSet presAssocID="{8217D9BD-0B43-4D03-91AD-6DE8B84808A7}" presName="compNode" presStyleCnt="0"/>
      <dgm:spPr/>
    </dgm:pt>
    <dgm:pt modelId="{2793AB18-43A4-4B10-BCF8-F65311BCC507}" type="pres">
      <dgm:prSet presAssocID="{8217D9BD-0B43-4D03-91AD-6DE8B84808A7}" presName="bgRect" presStyleLbl="bgShp" presStyleIdx="0" presStyleCnt="3"/>
      <dgm:spPr/>
    </dgm:pt>
    <dgm:pt modelId="{33C75509-F085-466E-AF01-5B11ECF11EF2}" type="pres">
      <dgm:prSet presAssocID="{8217D9BD-0B43-4D03-91AD-6DE8B84808A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opwatch"/>
        </a:ext>
      </dgm:extLst>
    </dgm:pt>
    <dgm:pt modelId="{FE7549EA-229B-42C2-9506-1EA697FAF550}" type="pres">
      <dgm:prSet presAssocID="{8217D9BD-0B43-4D03-91AD-6DE8B84808A7}" presName="spaceRect" presStyleCnt="0"/>
      <dgm:spPr/>
    </dgm:pt>
    <dgm:pt modelId="{6BB6689D-08EC-4441-BB85-F79D76E3A6B0}" type="pres">
      <dgm:prSet presAssocID="{8217D9BD-0B43-4D03-91AD-6DE8B84808A7}" presName="parTx" presStyleLbl="revTx" presStyleIdx="0" presStyleCnt="3">
        <dgm:presLayoutVars>
          <dgm:chMax val="0"/>
          <dgm:chPref val="0"/>
        </dgm:presLayoutVars>
      </dgm:prSet>
      <dgm:spPr/>
    </dgm:pt>
    <dgm:pt modelId="{2CADFEE3-9E59-4CA4-9F18-CD5C9FCDF36E}" type="pres">
      <dgm:prSet presAssocID="{AB8186D9-F235-491E-ADAD-8ED4D51B8A6E}" presName="sibTrans" presStyleCnt="0"/>
      <dgm:spPr/>
    </dgm:pt>
    <dgm:pt modelId="{11D2EA98-E4D1-48D7-B9A9-513732E73D5E}" type="pres">
      <dgm:prSet presAssocID="{0BEE618A-16EC-488F-91E6-FA453E3373BA}" presName="compNode" presStyleCnt="0"/>
      <dgm:spPr/>
    </dgm:pt>
    <dgm:pt modelId="{BD675CE7-0D1D-4A5C-85CE-92E43CE20C37}" type="pres">
      <dgm:prSet presAssocID="{0BEE618A-16EC-488F-91E6-FA453E3373BA}" presName="bgRect" presStyleLbl="bgShp" presStyleIdx="1" presStyleCnt="3"/>
      <dgm:spPr/>
    </dgm:pt>
    <dgm:pt modelId="{48B488FE-B4F5-4ABB-BEB8-5C79636A31E7}" type="pres">
      <dgm:prSet presAssocID="{0BEE618A-16EC-488F-91E6-FA453E3373B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D6EFB6FF-FD07-4DB0-BACF-B5EFA05EB8C2}" type="pres">
      <dgm:prSet presAssocID="{0BEE618A-16EC-488F-91E6-FA453E3373BA}" presName="spaceRect" presStyleCnt="0"/>
      <dgm:spPr/>
    </dgm:pt>
    <dgm:pt modelId="{DD6C91EF-727E-430D-8EE0-F7C81F7580C0}" type="pres">
      <dgm:prSet presAssocID="{0BEE618A-16EC-488F-91E6-FA453E3373BA}" presName="parTx" presStyleLbl="revTx" presStyleIdx="1" presStyleCnt="3">
        <dgm:presLayoutVars>
          <dgm:chMax val="0"/>
          <dgm:chPref val="0"/>
        </dgm:presLayoutVars>
      </dgm:prSet>
      <dgm:spPr/>
    </dgm:pt>
    <dgm:pt modelId="{A3786A91-704B-4665-A6AF-C881A7C10EB2}" type="pres">
      <dgm:prSet presAssocID="{E284F4C7-E425-4155-92F1-41B4D8B8E0F5}" presName="sibTrans" presStyleCnt="0"/>
      <dgm:spPr/>
    </dgm:pt>
    <dgm:pt modelId="{619F0933-279C-471D-94F2-60A587EA93EA}" type="pres">
      <dgm:prSet presAssocID="{D1A990E7-825A-4DE8-9857-7ED4C6CB316A}" presName="compNode" presStyleCnt="0"/>
      <dgm:spPr/>
    </dgm:pt>
    <dgm:pt modelId="{17205B15-CFDC-4ECD-8B8D-81E2F63DB07A}" type="pres">
      <dgm:prSet presAssocID="{D1A990E7-825A-4DE8-9857-7ED4C6CB316A}" presName="bgRect" presStyleLbl="bgShp" presStyleIdx="2" presStyleCnt="3"/>
      <dgm:spPr/>
    </dgm:pt>
    <dgm:pt modelId="{D4862A81-A8AB-4751-9AA9-78F951D430AF}" type="pres">
      <dgm:prSet presAssocID="{D1A990E7-825A-4DE8-9857-7ED4C6CB316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llseye"/>
        </a:ext>
      </dgm:extLst>
    </dgm:pt>
    <dgm:pt modelId="{9F425628-164F-4A18-9DFA-40512F17B26D}" type="pres">
      <dgm:prSet presAssocID="{D1A990E7-825A-4DE8-9857-7ED4C6CB316A}" presName="spaceRect" presStyleCnt="0"/>
      <dgm:spPr/>
    </dgm:pt>
    <dgm:pt modelId="{3A6026C8-95E2-49BC-A7A5-0AF86B0B5265}" type="pres">
      <dgm:prSet presAssocID="{D1A990E7-825A-4DE8-9857-7ED4C6CB316A}" presName="parTx" presStyleLbl="revTx" presStyleIdx="2" presStyleCnt="3">
        <dgm:presLayoutVars>
          <dgm:chMax val="0"/>
          <dgm:chPref val="0"/>
        </dgm:presLayoutVars>
      </dgm:prSet>
      <dgm:spPr/>
    </dgm:pt>
  </dgm:ptLst>
  <dgm:cxnLst>
    <dgm:cxn modelId="{5B462926-319B-4E0A-A288-85749B701420}" srcId="{54C93422-5FC5-4FDF-A383-B2476A7A7BEF}" destId="{8217D9BD-0B43-4D03-91AD-6DE8B84808A7}" srcOrd="0" destOrd="0" parTransId="{DD6F3C1F-ECBF-46B8-BCB7-6447E6CBD8F8}" sibTransId="{AB8186D9-F235-491E-ADAD-8ED4D51B8A6E}"/>
    <dgm:cxn modelId="{6C99103F-F6D0-BD40-8476-FCB4F2C2178B}" type="presOf" srcId="{8217D9BD-0B43-4D03-91AD-6DE8B84808A7}" destId="{6BB6689D-08EC-4441-BB85-F79D76E3A6B0}" srcOrd="0" destOrd="0" presId="urn:microsoft.com/office/officeart/2018/2/layout/IconVerticalSolidList"/>
    <dgm:cxn modelId="{5F4F0A60-4160-C745-A45A-817A8CBC5BF2}" type="presOf" srcId="{0BEE618A-16EC-488F-91E6-FA453E3373BA}" destId="{DD6C91EF-727E-430D-8EE0-F7C81F7580C0}" srcOrd="0" destOrd="0" presId="urn:microsoft.com/office/officeart/2018/2/layout/IconVerticalSolidList"/>
    <dgm:cxn modelId="{7994BA76-4464-6046-8229-0E3566799F0B}" type="presOf" srcId="{54C93422-5FC5-4FDF-A383-B2476A7A7BEF}" destId="{72E5140E-528A-4FC2-9837-462A1965563D}" srcOrd="0" destOrd="0" presId="urn:microsoft.com/office/officeart/2018/2/layout/IconVerticalSolidList"/>
    <dgm:cxn modelId="{FF288F5A-3A5B-472A-B807-FCF2D4893DC2}" srcId="{54C93422-5FC5-4FDF-A383-B2476A7A7BEF}" destId="{D1A990E7-825A-4DE8-9857-7ED4C6CB316A}" srcOrd="2" destOrd="0" parTransId="{ABEA771B-CBAA-4046-B8BF-D0194C36BD93}" sibTransId="{FB0D860B-4359-4093-A419-C656BCA305EE}"/>
    <dgm:cxn modelId="{138A43AB-94A6-D64A-87FE-A1B531660846}" type="presOf" srcId="{D1A990E7-825A-4DE8-9857-7ED4C6CB316A}" destId="{3A6026C8-95E2-49BC-A7A5-0AF86B0B5265}" srcOrd="0" destOrd="0" presId="urn:microsoft.com/office/officeart/2018/2/layout/IconVerticalSolidList"/>
    <dgm:cxn modelId="{8F7EA7FC-820E-4EA6-86B6-F50A5DDEA310}" srcId="{54C93422-5FC5-4FDF-A383-B2476A7A7BEF}" destId="{0BEE618A-16EC-488F-91E6-FA453E3373BA}" srcOrd="1" destOrd="0" parTransId="{A0EE3086-EE13-456D-B6A3-B29AAED19231}" sibTransId="{E284F4C7-E425-4155-92F1-41B4D8B8E0F5}"/>
    <dgm:cxn modelId="{9D5E43DB-1AAF-F747-99DD-8BF593B3DF1E}" type="presParOf" srcId="{72E5140E-528A-4FC2-9837-462A1965563D}" destId="{F55594BA-FFEE-4906-8E14-089657D9C015}" srcOrd="0" destOrd="0" presId="urn:microsoft.com/office/officeart/2018/2/layout/IconVerticalSolidList"/>
    <dgm:cxn modelId="{9091B066-CD89-7149-A6C9-8D86C626855E}" type="presParOf" srcId="{F55594BA-FFEE-4906-8E14-089657D9C015}" destId="{2793AB18-43A4-4B10-BCF8-F65311BCC507}" srcOrd="0" destOrd="0" presId="urn:microsoft.com/office/officeart/2018/2/layout/IconVerticalSolidList"/>
    <dgm:cxn modelId="{F5BD9CE8-F02A-F148-BC99-372966636F75}" type="presParOf" srcId="{F55594BA-FFEE-4906-8E14-089657D9C015}" destId="{33C75509-F085-466E-AF01-5B11ECF11EF2}" srcOrd="1" destOrd="0" presId="urn:microsoft.com/office/officeart/2018/2/layout/IconVerticalSolidList"/>
    <dgm:cxn modelId="{41CB6209-2FA8-FA44-A35D-B29DE7AA8F45}" type="presParOf" srcId="{F55594BA-FFEE-4906-8E14-089657D9C015}" destId="{FE7549EA-229B-42C2-9506-1EA697FAF550}" srcOrd="2" destOrd="0" presId="urn:microsoft.com/office/officeart/2018/2/layout/IconVerticalSolidList"/>
    <dgm:cxn modelId="{BBB2AFAB-53C7-AD4D-9E0D-1093A1E1E72A}" type="presParOf" srcId="{F55594BA-FFEE-4906-8E14-089657D9C015}" destId="{6BB6689D-08EC-4441-BB85-F79D76E3A6B0}" srcOrd="3" destOrd="0" presId="urn:microsoft.com/office/officeart/2018/2/layout/IconVerticalSolidList"/>
    <dgm:cxn modelId="{ED86E1CE-7A17-8646-BED3-583F37A7C2EC}" type="presParOf" srcId="{72E5140E-528A-4FC2-9837-462A1965563D}" destId="{2CADFEE3-9E59-4CA4-9F18-CD5C9FCDF36E}" srcOrd="1" destOrd="0" presId="urn:microsoft.com/office/officeart/2018/2/layout/IconVerticalSolidList"/>
    <dgm:cxn modelId="{EF008774-29C4-7D48-B38C-19F6286D347B}" type="presParOf" srcId="{72E5140E-528A-4FC2-9837-462A1965563D}" destId="{11D2EA98-E4D1-48D7-B9A9-513732E73D5E}" srcOrd="2" destOrd="0" presId="urn:microsoft.com/office/officeart/2018/2/layout/IconVerticalSolidList"/>
    <dgm:cxn modelId="{ED29778F-1CFF-8A46-8263-AA2B0A3C2D38}" type="presParOf" srcId="{11D2EA98-E4D1-48D7-B9A9-513732E73D5E}" destId="{BD675CE7-0D1D-4A5C-85CE-92E43CE20C37}" srcOrd="0" destOrd="0" presId="urn:microsoft.com/office/officeart/2018/2/layout/IconVerticalSolidList"/>
    <dgm:cxn modelId="{62F17F89-FB0E-0B42-8CEC-119345FD24B9}" type="presParOf" srcId="{11D2EA98-E4D1-48D7-B9A9-513732E73D5E}" destId="{48B488FE-B4F5-4ABB-BEB8-5C79636A31E7}" srcOrd="1" destOrd="0" presId="urn:microsoft.com/office/officeart/2018/2/layout/IconVerticalSolidList"/>
    <dgm:cxn modelId="{43A6BA41-A260-854B-AF90-8A130EDFBF96}" type="presParOf" srcId="{11D2EA98-E4D1-48D7-B9A9-513732E73D5E}" destId="{D6EFB6FF-FD07-4DB0-BACF-B5EFA05EB8C2}" srcOrd="2" destOrd="0" presId="urn:microsoft.com/office/officeart/2018/2/layout/IconVerticalSolidList"/>
    <dgm:cxn modelId="{23C65AA7-334C-024C-BF20-3C47AF469C8D}" type="presParOf" srcId="{11D2EA98-E4D1-48D7-B9A9-513732E73D5E}" destId="{DD6C91EF-727E-430D-8EE0-F7C81F7580C0}" srcOrd="3" destOrd="0" presId="urn:microsoft.com/office/officeart/2018/2/layout/IconVerticalSolidList"/>
    <dgm:cxn modelId="{B2F85E19-11CD-5844-AA5C-D6F427AA3B4A}" type="presParOf" srcId="{72E5140E-528A-4FC2-9837-462A1965563D}" destId="{A3786A91-704B-4665-A6AF-C881A7C10EB2}" srcOrd="3" destOrd="0" presId="urn:microsoft.com/office/officeart/2018/2/layout/IconVerticalSolidList"/>
    <dgm:cxn modelId="{98B884CA-A7B3-164D-BBF5-0AB8D4D0A22C}" type="presParOf" srcId="{72E5140E-528A-4FC2-9837-462A1965563D}" destId="{619F0933-279C-471D-94F2-60A587EA93EA}" srcOrd="4" destOrd="0" presId="urn:microsoft.com/office/officeart/2018/2/layout/IconVerticalSolidList"/>
    <dgm:cxn modelId="{9BF24785-710C-3641-8DE8-2A355B6EA307}" type="presParOf" srcId="{619F0933-279C-471D-94F2-60A587EA93EA}" destId="{17205B15-CFDC-4ECD-8B8D-81E2F63DB07A}" srcOrd="0" destOrd="0" presId="urn:microsoft.com/office/officeart/2018/2/layout/IconVerticalSolidList"/>
    <dgm:cxn modelId="{CA3B0C7B-055F-0048-B907-A09E02FA27C5}" type="presParOf" srcId="{619F0933-279C-471D-94F2-60A587EA93EA}" destId="{D4862A81-A8AB-4751-9AA9-78F951D430AF}" srcOrd="1" destOrd="0" presId="urn:microsoft.com/office/officeart/2018/2/layout/IconVerticalSolidList"/>
    <dgm:cxn modelId="{39240124-1B57-4A4D-823F-3A782C7A0735}" type="presParOf" srcId="{619F0933-279C-471D-94F2-60A587EA93EA}" destId="{9F425628-164F-4A18-9DFA-40512F17B26D}" srcOrd="2" destOrd="0" presId="urn:microsoft.com/office/officeart/2018/2/layout/IconVerticalSolidList"/>
    <dgm:cxn modelId="{245AEF57-55E4-814D-B48F-0023F49B0CC0}" type="presParOf" srcId="{619F0933-279C-471D-94F2-60A587EA93EA}" destId="{3A6026C8-95E2-49BC-A7A5-0AF86B0B526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665EB8-4652-DF40-9959-8258394C063B}" type="doc">
      <dgm:prSet loTypeId="urn:microsoft.com/office/officeart/2005/8/layout/hList1" loCatId="list" qsTypeId="urn:microsoft.com/office/officeart/2005/8/quickstyle/simple1" qsCatId="simple" csTypeId="urn:microsoft.com/office/officeart/2005/8/colors/accent4_2" csCatId="accent4" phldr="1"/>
      <dgm:spPr/>
      <dgm:t>
        <a:bodyPr/>
        <a:lstStyle/>
        <a:p>
          <a:endParaRPr lang="en-US"/>
        </a:p>
      </dgm:t>
    </dgm:pt>
    <dgm:pt modelId="{8B9744D3-9BE3-7343-BC94-B79092F7F558}">
      <dgm:prSet custT="1"/>
      <dgm:spPr>
        <a:solidFill>
          <a:srgbClr val="0F9ED5">
            <a:hueOff val="0"/>
            <a:satOff val="0"/>
            <a:lumOff val="0"/>
            <a:alphaOff val="0"/>
          </a:srgbClr>
        </a:solidFill>
        <a:ln w="19050" cap="flat" cmpd="sng" algn="ctr">
          <a:solidFill>
            <a:srgbClr val="0F9ED5">
              <a:hueOff val="0"/>
              <a:satOff val="0"/>
              <a:lumOff val="0"/>
              <a:alphaOff val="0"/>
            </a:srgbClr>
          </a:solidFill>
          <a:prstDash val="solid"/>
          <a:miter lim="800000"/>
        </a:ln>
        <a:effectLst/>
      </dgm:spPr>
      <dgm:t>
        <a:bodyPr spcFirstLastPara="0" vert="horz" wrap="square" lIns="128016" tIns="73152" rIns="128016" bIns="73152" numCol="1" spcCol="1270" anchor="ctr" anchorCtr="0"/>
        <a:lstStyle/>
        <a:p>
          <a:pPr marL="0" lvl="0" indent="0" algn="ctr" defTabSz="800100">
            <a:lnSpc>
              <a:spcPct val="90000"/>
            </a:lnSpc>
            <a:spcBef>
              <a:spcPct val="0"/>
            </a:spcBef>
            <a:spcAft>
              <a:spcPct val="35000"/>
            </a:spcAft>
            <a:buNone/>
          </a:pPr>
          <a:r>
            <a:rPr lang="en-US" sz="1800" kern="1200">
              <a:solidFill>
                <a:prstClr val="white"/>
              </a:solidFill>
              <a:latin typeface="Aptos" panose="02110004020202020204"/>
              <a:ea typeface="+mn-ea"/>
              <a:cs typeface="+mn-cs"/>
            </a:rPr>
            <a:t>User Requirements:</a:t>
          </a:r>
        </a:p>
      </dgm:t>
    </dgm:pt>
    <dgm:pt modelId="{1C13130B-9E39-9B46-8B40-58F547FBB72A}" type="parTrans" cxnId="{B9D2F989-3A96-124C-AB23-B1C8D3331708}">
      <dgm:prSet/>
      <dgm:spPr/>
      <dgm:t>
        <a:bodyPr/>
        <a:lstStyle/>
        <a:p>
          <a:endParaRPr lang="en-US"/>
        </a:p>
      </dgm:t>
    </dgm:pt>
    <dgm:pt modelId="{9DB95FBA-CACC-6040-9BB0-A5C4825D1A48}" type="sibTrans" cxnId="{B9D2F989-3A96-124C-AB23-B1C8D3331708}">
      <dgm:prSet/>
      <dgm:spPr/>
      <dgm:t>
        <a:bodyPr/>
        <a:lstStyle/>
        <a:p>
          <a:endParaRPr lang="en-US"/>
        </a:p>
      </dgm:t>
    </dgm:pt>
    <dgm:pt modelId="{F35E5753-CF3F-0E45-A691-632955DEF458}">
      <dgm:prSet/>
      <dgm:spPr/>
      <dgm:t>
        <a:bodyPr/>
        <a:lstStyle/>
        <a:p>
          <a:r>
            <a:rPr lang="en-US"/>
            <a:t>Allow users to create accounts and log in securely.</a:t>
          </a:r>
        </a:p>
      </dgm:t>
    </dgm:pt>
    <dgm:pt modelId="{3BF859E7-B3DE-A74A-A7E4-D88FF72E7B63}" type="parTrans" cxnId="{C99BECD8-629C-074D-86E2-B21E6D97662E}">
      <dgm:prSet/>
      <dgm:spPr/>
      <dgm:t>
        <a:bodyPr/>
        <a:lstStyle/>
        <a:p>
          <a:endParaRPr lang="en-US"/>
        </a:p>
      </dgm:t>
    </dgm:pt>
    <dgm:pt modelId="{EA3A111D-70E7-1844-B5BF-434FBDB1A6C4}" type="sibTrans" cxnId="{C99BECD8-629C-074D-86E2-B21E6D97662E}">
      <dgm:prSet/>
      <dgm:spPr/>
      <dgm:t>
        <a:bodyPr/>
        <a:lstStyle/>
        <a:p>
          <a:endParaRPr lang="en-US"/>
        </a:p>
      </dgm:t>
    </dgm:pt>
    <dgm:pt modelId="{FDEFEEAF-8C46-9D42-8C39-DC63F543D4BC}">
      <dgm:prSet/>
      <dgm:spPr/>
      <dgm:t>
        <a:bodyPr/>
        <a:lstStyle/>
        <a:p>
          <a:r>
            <a:rPr lang="en-US"/>
            <a:t>Provide a timer for tracking specific tasks or study sessions.</a:t>
          </a:r>
        </a:p>
      </dgm:t>
    </dgm:pt>
    <dgm:pt modelId="{185D54E2-E33A-CF40-950F-5A198C1BD001}" type="parTrans" cxnId="{D8B569AA-45FD-A649-B346-B9D6FF3D1E5E}">
      <dgm:prSet/>
      <dgm:spPr/>
      <dgm:t>
        <a:bodyPr/>
        <a:lstStyle/>
        <a:p>
          <a:endParaRPr lang="en-US"/>
        </a:p>
      </dgm:t>
    </dgm:pt>
    <dgm:pt modelId="{5EEBBCB5-FD4D-FF46-9351-1BF290D9325D}" type="sibTrans" cxnId="{D8B569AA-45FD-A649-B346-B9D6FF3D1E5E}">
      <dgm:prSet/>
      <dgm:spPr/>
      <dgm:t>
        <a:bodyPr/>
        <a:lstStyle/>
        <a:p>
          <a:endParaRPr lang="en-US"/>
        </a:p>
      </dgm:t>
    </dgm:pt>
    <dgm:pt modelId="{045AA2CF-069B-724D-859F-24058F788829}">
      <dgm:prSet/>
      <dgm:spPr/>
      <dgm:t>
        <a:bodyPr/>
        <a:lstStyle/>
        <a:p>
          <a:r>
            <a:rPr lang="en-US"/>
            <a:t>Show a task list with options to set reminders, define goals, and view progress.</a:t>
          </a:r>
        </a:p>
      </dgm:t>
    </dgm:pt>
    <dgm:pt modelId="{C50B1D1D-BC82-2048-8DC1-07DED30577A2}" type="parTrans" cxnId="{1A6F0E02-A14F-154D-A141-9F364374BC94}">
      <dgm:prSet/>
      <dgm:spPr/>
      <dgm:t>
        <a:bodyPr/>
        <a:lstStyle/>
        <a:p>
          <a:endParaRPr lang="en-US"/>
        </a:p>
      </dgm:t>
    </dgm:pt>
    <dgm:pt modelId="{8C926E41-C5D7-8840-800F-1A8B0E1B2097}" type="sibTrans" cxnId="{1A6F0E02-A14F-154D-A141-9F364374BC94}">
      <dgm:prSet/>
      <dgm:spPr/>
      <dgm:t>
        <a:bodyPr/>
        <a:lstStyle/>
        <a:p>
          <a:endParaRPr lang="en-US"/>
        </a:p>
      </dgm:t>
    </dgm:pt>
    <dgm:pt modelId="{91A96F1D-9AAE-CA4E-8E09-19D80808B88F}">
      <dgm:prSet/>
      <dgm:spPr/>
      <dgm:t>
        <a:bodyPr/>
        <a:lstStyle/>
        <a:p>
          <a:r>
            <a:rPr lang="en-US"/>
            <a:t>Enable editing, deleting, and tagging tasks as "Completed" or "In Progress."</a:t>
          </a:r>
        </a:p>
      </dgm:t>
    </dgm:pt>
    <dgm:pt modelId="{4C966AEC-68A7-834A-927A-642F70A5CE16}" type="parTrans" cxnId="{ABA5F858-688D-0E43-9291-AC33A8D65EF6}">
      <dgm:prSet/>
      <dgm:spPr/>
      <dgm:t>
        <a:bodyPr/>
        <a:lstStyle/>
        <a:p>
          <a:endParaRPr lang="en-US"/>
        </a:p>
      </dgm:t>
    </dgm:pt>
    <dgm:pt modelId="{90FE95FC-B769-0B46-98B3-00993D77A21F}" type="sibTrans" cxnId="{ABA5F858-688D-0E43-9291-AC33A8D65EF6}">
      <dgm:prSet/>
      <dgm:spPr/>
      <dgm:t>
        <a:bodyPr/>
        <a:lstStyle/>
        <a:p>
          <a:endParaRPr lang="en-US"/>
        </a:p>
      </dgm:t>
    </dgm:pt>
    <dgm:pt modelId="{0B5381BF-6A56-AE4D-BAB8-A8511D12081D}">
      <dgm:prSet/>
      <dgm:spPr/>
      <dgm:t>
        <a:bodyPr/>
        <a:lstStyle/>
        <a:p>
          <a:r>
            <a:rPr lang="en-US"/>
            <a:t>Generate productivity reports (daily/weekly).</a:t>
          </a:r>
        </a:p>
      </dgm:t>
    </dgm:pt>
    <dgm:pt modelId="{1526EEB6-8DB1-CB4A-BFE3-02DAB6CDF0A2}" type="parTrans" cxnId="{7E63E1C3-C62A-9643-831A-F6E9451D04AD}">
      <dgm:prSet/>
      <dgm:spPr/>
      <dgm:t>
        <a:bodyPr/>
        <a:lstStyle/>
        <a:p>
          <a:endParaRPr lang="en-US"/>
        </a:p>
      </dgm:t>
    </dgm:pt>
    <dgm:pt modelId="{C7EDA6D5-B5FE-864E-98B9-B5BD13ADD8BB}" type="sibTrans" cxnId="{7E63E1C3-C62A-9643-831A-F6E9451D04AD}">
      <dgm:prSet/>
      <dgm:spPr/>
      <dgm:t>
        <a:bodyPr/>
        <a:lstStyle/>
        <a:p>
          <a:endParaRPr lang="en-US"/>
        </a:p>
      </dgm:t>
    </dgm:pt>
    <dgm:pt modelId="{1136D0E0-671A-9C4B-B893-18092DC8E8C9}">
      <dgm:prSet/>
      <dgm:spPr/>
      <dgm:t>
        <a:bodyPr/>
        <a:lstStyle/>
        <a:p>
          <a:r>
            <a:rPr lang="en-US"/>
            <a:t>Offer recurring task settings and customizable sorting by due date, priority, subject, or status.</a:t>
          </a:r>
        </a:p>
      </dgm:t>
    </dgm:pt>
    <dgm:pt modelId="{E2898664-AA54-0143-8366-E334629DD87F}" type="parTrans" cxnId="{E37DCD4B-EF68-134E-A30D-8421F143A1E7}">
      <dgm:prSet/>
      <dgm:spPr/>
      <dgm:t>
        <a:bodyPr/>
        <a:lstStyle/>
        <a:p>
          <a:endParaRPr lang="en-US"/>
        </a:p>
      </dgm:t>
    </dgm:pt>
    <dgm:pt modelId="{287DFBC5-1F9D-1740-9844-F9E5A89146E9}" type="sibTrans" cxnId="{E37DCD4B-EF68-134E-A30D-8421F143A1E7}">
      <dgm:prSet/>
      <dgm:spPr/>
      <dgm:t>
        <a:bodyPr/>
        <a:lstStyle/>
        <a:p>
          <a:endParaRPr lang="en-US"/>
        </a:p>
      </dgm:t>
    </dgm:pt>
    <dgm:pt modelId="{6F74FED2-B213-AA44-99D4-6054FF598E8F}">
      <dgm:prSet custT="1"/>
      <dgm:spPr>
        <a:solidFill>
          <a:srgbClr val="0F9ED5">
            <a:hueOff val="0"/>
            <a:satOff val="0"/>
            <a:lumOff val="0"/>
            <a:alphaOff val="0"/>
          </a:srgbClr>
        </a:solidFill>
        <a:ln w="19050" cap="flat" cmpd="sng" algn="ctr">
          <a:solidFill>
            <a:srgbClr val="0F9ED5">
              <a:hueOff val="0"/>
              <a:satOff val="0"/>
              <a:lumOff val="0"/>
              <a:alphaOff val="0"/>
            </a:srgbClr>
          </a:solidFill>
          <a:prstDash val="solid"/>
          <a:miter lim="800000"/>
        </a:ln>
        <a:effectLst/>
      </dgm:spPr>
      <dgm:t>
        <a:bodyPr spcFirstLastPara="0" vert="horz" wrap="square" lIns="128016" tIns="73152" rIns="128016" bIns="73152" numCol="1" spcCol="1270" anchor="ctr" anchorCtr="0"/>
        <a:lstStyle/>
        <a:p>
          <a:pPr marL="0" lvl="0" indent="0" algn="ctr" defTabSz="800100">
            <a:lnSpc>
              <a:spcPct val="90000"/>
            </a:lnSpc>
            <a:spcBef>
              <a:spcPct val="0"/>
            </a:spcBef>
            <a:spcAft>
              <a:spcPct val="35000"/>
            </a:spcAft>
            <a:buNone/>
          </a:pPr>
          <a:r>
            <a:rPr lang="en-US" sz="1800" kern="1200">
              <a:solidFill>
                <a:prstClr val="white"/>
              </a:solidFill>
              <a:latin typeface="Aptos" panose="02110004020202020204"/>
              <a:ea typeface="+mn-ea"/>
              <a:cs typeface="+mn-cs"/>
            </a:rPr>
            <a:t>Business Requirements:</a:t>
          </a:r>
        </a:p>
      </dgm:t>
    </dgm:pt>
    <dgm:pt modelId="{F24B8E57-EC11-2C41-BAD8-97BCCB70D75D}" type="parTrans" cxnId="{8709BB8B-4743-3C4F-888A-6D232E974B7F}">
      <dgm:prSet/>
      <dgm:spPr/>
      <dgm:t>
        <a:bodyPr/>
        <a:lstStyle/>
        <a:p>
          <a:endParaRPr lang="en-US"/>
        </a:p>
      </dgm:t>
    </dgm:pt>
    <dgm:pt modelId="{558436C3-9342-BD48-9DAE-72183D81188A}" type="sibTrans" cxnId="{8709BB8B-4743-3C4F-888A-6D232E974B7F}">
      <dgm:prSet/>
      <dgm:spPr/>
      <dgm:t>
        <a:bodyPr/>
        <a:lstStyle/>
        <a:p>
          <a:endParaRPr lang="en-US"/>
        </a:p>
      </dgm:t>
    </dgm:pt>
    <dgm:pt modelId="{7E41CDF4-B4E1-634A-8A50-F0AF79D46BFE}">
      <dgm:prSet/>
      <dgm:spPr/>
      <dgm:t>
        <a:bodyPr/>
        <a:lstStyle/>
        <a:p>
          <a:r>
            <a:rPr lang="en-US">
              <a:solidFill>
                <a:srgbClr val="1F2328"/>
              </a:solidFill>
              <a:ea typeface="+mn-lt"/>
              <a:cs typeface="+mn-lt"/>
            </a:rPr>
            <a:t>Enable start, pause, and stop functions for a timer to track time on tasks.</a:t>
          </a:r>
          <a:endParaRPr lang="en-US"/>
        </a:p>
      </dgm:t>
    </dgm:pt>
    <dgm:pt modelId="{ACEF0116-C5C8-134C-89BC-05C51FBFD26C}" type="parTrans" cxnId="{3F16471F-884C-634B-9C98-22E495311CE3}">
      <dgm:prSet/>
      <dgm:spPr/>
      <dgm:t>
        <a:bodyPr/>
        <a:lstStyle/>
        <a:p>
          <a:endParaRPr lang="en-US"/>
        </a:p>
      </dgm:t>
    </dgm:pt>
    <dgm:pt modelId="{DAF0DD8A-2A79-2845-9DDD-790FFCA01980}" type="sibTrans" cxnId="{3F16471F-884C-634B-9C98-22E495311CE3}">
      <dgm:prSet/>
      <dgm:spPr/>
      <dgm:t>
        <a:bodyPr/>
        <a:lstStyle/>
        <a:p>
          <a:endParaRPr lang="en-US"/>
        </a:p>
      </dgm:t>
    </dgm:pt>
    <dgm:pt modelId="{B1301526-B471-464A-B263-96ED05D52A6C}">
      <dgm:prSet/>
      <dgm:spPr/>
      <dgm:t>
        <a:bodyPr/>
        <a:lstStyle/>
        <a:p>
          <a:r>
            <a:rPr lang="en-US">
              <a:solidFill>
                <a:srgbClr val="1F2328"/>
              </a:solidFill>
              <a:ea typeface="+mn-lt"/>
              <a:cs typeface="+mn-lt"/>
            </a:rPr>
            <a:t>Provide daily and weekly summary reports of time spent on tasks, with options for setting time-tracking goals.</a:t>
          </a:r>
          <a:endParaRPr lang="en-US">
            <a:solidFill>
              <a:srgbClr val="1F2328"/>
            </a:solidFill>
          </a:endParaRPr>
        </a:p>
      </dgm:t>
    </dgm:pt>
    <dgm:pt modelId="{AF0507AD-C6AF-0C40-8AD5-A3452F0CA492}" type="parTrans" cxnId="{521B0105-F29D-5049-B946-07EC79AC971D}">
      <dgm:prSet/>
      <dgm:spPr/>
      <dgm:t>
        <a:bodyPr/>
        <a:lstStyle/>
        <a:p>
          <a:endParaRPr lang="en-US"/>
        </a:p>
      </dgm:t>
    </dgm:pt>
    <dgm:pt modelId="{DF9C186F-340D-EA48-8A92-602DA45ED419}" type="sibTrans" cxnId="{521B0105-F29D-5049-B946-07EC79AC971D}">
      <dgm:prSet/>
      <dgm:spPr/>
      <dgm:t>
        <a:bodyPr/>
        <a:lstStyle/>
        <a:p>
          <a:endParaRPr lang="en-US"/>
        </a:p>
      </dgm:t>
    </dgm:pt>
    <dgm:pt modelId="{8112CDEF-AFD5-4642-9DB9-B5B81FAEA9D5}" type="pres">
      <dgm:prSet presAssocID="{FA665EB8-4652-DF40-9959-8258394C063B}" presName="Name0" presStyleCnt="0">
        <dgm:presLayoutVars>
          <dgm:dir/>
          <dgm:animLvl val="lvl"/>
          <dgm:resizeHandles val="exact"/>
        </dgm:presLayoutVars>
      </dgm:prSet>
      <dgm:spPr/>
    </dgm:pt>
    <dgm:pt modelId="{C5B97127-F697-D941-A40F-52BDCEBE96A7}" type="pres">
      <dgm:prSet presAssocID="{8B9744D3-9BE3-7343-BC94-B79092F7F558}" presName="composite" presStyleCnt="0"/>
      <dgm:spPr/>
    </dgm:pt>
    <dgm:pt modelId="{B8CE0EF0-A317-2E4E-9B55-AEA1EDF48A05}" type="pres">
      <dgm:prSet presAssocID="{8B9744D3-9BE3-7343-BC94-B79092F7F558}" presName="parTx" presStyleLbl="alignNode1" presStyleIdx="0" presStyleCnt="2">
        <dgm:presLayoutVars>
          <dgm:chMax val="0"/>
          <dgm:chPref val="0"/>
          <dgm:bulletEnabled val="1"/>
        </dgm:presLayoutVars>
      </dgm:prSet>
      <dgm:spPr>
        <a:xfrm>
          <a:off x="51" y="107846"/>
          <a:ext cx="4913783" cy="518400"/>
        </a:xfrm>
        <a:prstGeom prst="rect">
          <a:avLst/>
        </a:prstGeom>
      </dgm:spPr>
    </dgm:pt>
    <dgm:pt modelId="{41FC290B-2D8A-FB4E-9C1C-F1D0AE01E436}" type="pres">
      <dgm:prSet presAssocID="{8B9744D3-9BE3-7343-BC94-B79092F7F558}" presName="desTx" presStyleLbl="alignAccFollowNode1" presStyleIdx="0" presStyleCnt="2">
        <dgm:presLayoutVars>
          <dgm:bulletEnabled val="1"/>
        </dgm:presLayoutVars>
      </dgm:prSet>
      <dgm:spPr/>
    </dgm:pt>
    <dgm:pt modelId="{D215FBD1-D500-B244-939B-94EF47DB9DA5}" type="pres">
      <dgm:prSet presAssocID="{9DB95FBA-CACC-6040-9BB0-A5C4825D1A48}" presName="space" presStyleCnt="0"/>
      <dgm:spPr/>
    </dgm:pt>
    <dgm:pt modelId="{530AB107-190F-DA4C-A1BD-B9F8D00EC5C7}" type="pres">
      <dgm:prSet presAssocID="{6F74FED2-B213-AA44-99D4-6054FF598E8F}" presName="composite" presStyleCnt="0"/>
      <dgm:spPr/>
    </dgm:pt>
    <dgm:pt modelId="{8B79015D-C337-6D47-AAB4-D514643C7F38}" type="pres">
      <dgm:prSet presAssocID="{6F74FED2-B213-AA44-99D4-6054FF598E8F}" presName="parTx" presStyleLbl="alignNode1" presStyleIdx="1" presStyleCnt="2">
        <dgm:presLayoutVars>
          <dgm:chMax val="0"/>
          <dgm:chPref val="0"/>
          <dgm:bulletEnabled val="1"/>
        </dgm:presLayoutVars>
      </dgm:prSet>
      <dgm:spPr>
        <a:xfrm>
          <a:off x="5601764" y="107846"/>
          <a:ext cx="4913783" cy="518400"/>
        </a:xfrm>
        <a:prstGeom prst="rect">
          <a:avLst/>
        </a:prstGeom>
      </dgm:spPr>
    </dgm:pt>
    <dgm:pt modelId="{94AC7636-1B3B-534E-B64E-CF93F6A53C1C}" type="pres">
      <dgm:prSet presAssocID="{6F74FED2-B213-AA44-99D4-6054FF598E8F}" presName="desTx" presStyleLbl="alignAccFollowNode1" presStyleIdx="1" presStyleCnt="2">
        <dgm:presLayoutVars>
          <dgm:bulletEnabled val="1"/>
        </dgm:presLayoutVars>
      </dgm:prSet>
      <dgm:spPr/>
    </dgm:pt>
  </dgm:ptLst>
  <dgm:cxnLst>
    <dgm:cxn modelId="{1A6F0E02-A14F-154D-A141-9F364374BC94}" srcId="{8B9744D3-9BE3-7343-BC94-B79092F7F558}" destId="{045AA2CF-069B-724D-859F-24058F788829}" srcOrd="2" destOrd="0" parTransId="{C50B1D1D-BC82-2048-8DC1-07DED30577A2}" sibTransId="{8C926E41-C5D7-8840-800F-1A8B0E1B2097}"/>
    <dgm:cxn modelId="{521B0105-F29D-5049-B946-07EC79AC971D}" srcId="{6F74FED2-B213-AA44-99D4-6054FF598E8F}" destId="{B1301526-B471-464A-B263-96ED05D52A6C}" srcOrd="1" destOrd="0" parTransId="{AF0507AD-C6AF-0C40-8AD5-A3452F0CA492}" sibTransId="{DF9C186F-340D-EA48-8A92-602DA45ED419}"/>
    <dgm:cxn modelId="{B0EADF1B-53A7-9D4D-A83A-865CA747261B}" type="presOf" srcId="{FDEFEEAF-8C46-9D42-8C39-DC63F543D4BC}" destId="{41FC290B-2D8A-FB4E-9C1C-F1D0AE01E436}" srcOrd="0" destOrd="1" presId="urn:microsoft.com/office/officeart/2005/8/layout/hList1"/>
    <dgm:cxn modelId="{3F16471F-884C-634B-9C98-22E495311CE3}" srcId="{6F74FED2-B213-AA44-99D4-6054FF598E8F}" destId="{7E41CDF4-B4E1-634A-8A50-F0AF79D46BFE}" srcOrd="0" destOrd="0" parTransId="{ACEF0116-C5C8-134C-89BC-05C51FBFD26C}" sibTransId="{DAF0DD8A-2A79-2845-9DDD-790FFCA01980}"/>
    <dgm:cxn modelId="{37C5962E-5111-5E44-9FC4-2B9817687A73}" type="presOf" srcId="{91A96F1D-9AAE-CA4E-8E09-19D80808B88F}" destId="{41FC290B-2D8A-FB4E-9C1C-F1D0AE01E436}" srcOrd="0" destOrd="3" presId="urn:microsoft.com/office/officeart/2005/8/layout/hList1"/>
    <dgm:cxn modelId="{55E1EB5C-CE8F-7649-9A69-2CAAE90214A1}" type="presOf" srcId="{7E41CDF4-B4E1-634A-8A50-F0AF79D46BFE}" destId="{94AC7636-1B3B-534E-B64E-CF93F6A53C1C}" srcOrd="0" destOrd="0" presId="urn:microsoft.com/office/officeart/2005/8/layout/hList1"/>
    <dgm:cxn modelId="{E37DCD4B-EF68-134E-A30D-8421F143A1E7}" srcId="{8B9744D3-9BE3-7343-BC94-B79092F7F558}" destId="{1136D0E0-671A-9C4B-B893-18092DC8E8C9}" srcOrd="5" destOrd="0" parTransId="{E2898664-AA54-0143-8366-E334629DD87F}" sibTransId="{287DFBC5-1F9D-1740-9844-F9E5A89146E9}"/>
    <dgm:cxn modelId="{0F209A53-9DD7-FC4E-BEE0-2ACD5F210E04}" type="presOf" srcId="{F35E5753-CF3F-0E45-A691-632955DEF458}" destId="{41FC290B-2D8A-FB4E-9C1C-F1D0AE01E436}" srcOrd="0" destOrd="0" presId="urn:microsoft.com/office/officeart/2005/8/layout/hList1"/>
    <dgm:cxn modelId="{ABA5F858-688D-0E43-9291-AC33A8D65EF6}" srcId="{8B9744D3-9BE3-7343-BC94-B79092F7F558}" destId="{91A96F1D-9AAE-CA4E-8E09-19D80808B88F}" srcOrd="3" destOrd="0" parTransId="{4C966AEC-68A7-834A-927A-642F70A5CE16}" sibTransId="{90FE95FC-B769-0B46-98B3-00993D77A21F}"/>
    <dgm:cxn modelId="{9ACFE980-9FF6-2047-9E56-8A61617939D1}" type="presOf" srcId="{1136D0E0-671A-9C4B-B893-18092DC8E8C9}" destId="{41FC290B-2D8A-FB4E-9C1C-F1D0AE01E436}" srcOrd="0" destOrd="5" presId="urn:microsoft.com/office/officeart/2005/8/layout/hList1"/>
    <dgm:cxn modelId="{D57D5C83-B476-FE4D-BD79-84F18EF69EC6}" type="presOf" srcId="{0B5381BF-6A56-AE4D-BAB8-A8511D12081D}" destId="{41FC290B-2D8A-FB4E-9C1C-F1D0AE01E436}" srcOrd="0" destOrd="4" presId="urn:microsoft.com/office/officeart/2005/8/layout/hList1"/>
    <dgm:cxn modelId="{B9D2F989-3A96-124C-AB23-B1C8D3331708}" srcId="{FA665EB8-4652-DF40-9959-8258394C063B}" destId="{8B9744D3-9BE3-7343-BC94-B79092F7F558}" srcOrd="0" destOrd="0" parTransId="{1C13130B-9E39-9B46-8B40-58F547FBB72A}" sibTransId="{9DB95FBA-CACC-6040-9BB0-A5C4825D1A48}"/>
    <dgm:cxn modelId="{8709BB8B-4743-3C4F-888A-6D232E974B7F}" srcId="{FA665EB8-4652-DF40-9959-8258394C063B}" destId="{6F74FED2-B213-AA44-99D4-6054FF598E8F}" srcOrd="1" destOrd="0" parTransId="{F24B8E57-EC11-2C41-BAD8-97BCCB70D75D}" sibTransId="{558436C3-9342-BD48-9DAE-72183D81188A}"/>
    <dgm:cxn modelId="{D8B569AA-45FD-A649-B346-B9D6FF3D1E5E}" srcId="{8B9744D3-9BE3-7343-BC94-B79092F7F558}" destId="{FDEFEEAF-8C46-9D42-8C39-DC63F543D4BC}" srcOrd="1" destOrd="0" parTransId="{185D54E2-E33A-CF40-950F-5A198C1BD001}" sibTransId="{5EEBBCB5-FD4D-FF46-9351-1BF290D9325D}"/>
    <dgm:cxn modelId="{F3B4BEAD-EBAD-9843-A010-75FF83A01727}" type="presOf" srcId="{8B9744D3-9BE3-7343-BC94-B79092F7F558}" destId="{B8CE0EF0-A317-2E4E-9B55-AEA1EDF48A05}" srcOrd="0" destOrd="0" presId="urn:microsoft.com/office/officeart/2005/8/layout/hList1"/>
    <dgm:cxn modelId="{88606CB7-1E19-8841-848F-B6675A4F1209}" type="presOf" srcId="{FA665EB8-4652-DF40-9959-8258394C063B}" destId="{8112CDEF-AFD5-4642-9DB9-B5B81FAEA9D5}" srcOrd="0" destOrd="0" presId="urn:microsoft.com/office/officeart/2005/8/layout/hList1"/>
    <dgm:cxn modelId="{7E63E1C3-C62A-9643-831A-F6E9451D04AD}" srcId="{8B9744D3-9BE3-7343-BC94-B79092F7F558}" destId="{0B5381BF-6A56-AE4D-BAB8-A8511D12081D}" srcOrd="4" destOrd="0" parTransId="{1526EEB6-8DB1-CB4A-BFE3-02DAB6CDF0A2}" sibTransId="{C7EDA6D5-B5FE-864E-98B9-B5BD13ADD8BB}"/>
    <dgm:cxn modelId="{FDD388C4-A51B-5D43-BB79-A962EFFF8F64}" type="presOf" srcId="{6F74FED2-B213-AA44-99D4-6054FF598E8F}" destId="{8B79015D-C337-6D47-AAB4-D514643C7F38}" srcOrd="0" destOrd="0" presId="urn:microsoft.com/office/officeart/2005/8/layout/hList1"/>
    <dgm:cxn modelId="{C99BECD8-629C-074D-86E2-B21E6D97662E}" srcId="{8B9744D3-9BE3-7343-BC94-B79092F7F558}" destId="{F35E5753-CF3F-0E45-A691-632955DEF458}" srcOrd="0" destOrd="0" parTransId="{3BF859E7-B3DE-A74A-A7E4-D88FF72E7B63}" sibTransId="{EA3A111D-70E7-1844-B5BF-434FBDB1A6C4}"/>
    <dgm:cxn modelId="{F84218EA-DE63-8843-959C-595B97B7819B}" type="presOf" srcId="{B1301526-B471-464A-B263-96ED05D52A6C}" destId="{94AC7636-1B3B-534E-B64E-CF93F6A53C1C}" srcOrd="0" destOrd="1" presId="urn:microsoft.com/office/officeart/2005/8/layout/hList1"/>
    <dgm:cxn modelId="{2D2547EB-0FC7-AA4C-9990-AC2DCEEA2C35}" type="presOf" srcId="{045AA2CF-069B-724D-859F-24058F788829}" destId="{41FC290B-2D8A-FB4E-9C1C-F1D0AE01E436}" srcOrd="0" destOrd="2" presId="urn:microsoft.com/office/officeart/2005/8/layout/hList1"/>
    <dgm:cxn modelId="{5BD2B07F-FB42-F941-BE3F-3627E0E2DB68}" type="presParOf" srcId="{8112CDEF-AFD5-4642-9DB9-B5B81FAEA9D5}" destId="{C5B97127-F697-D941-A40F-52BDCEBE96A7}" srcOrd="0" destOrd="0" presId="urn:microsoft.com/office/officeart/2005/8/layout/hList1"/>
    <dgm:cxn modelId="{60EEE87D-4C17-714C-BECB-1D86D98BD7B3}" type="presParOf" srcId="{C5B97127-F697-D941-A40F-52BDCEBE96A7}" destId="{B8CE0EF0-A317-2E4E-9B55-AEA1EDF48A05}" srcOrd="0" destOrd="0" presId="urn:microsoft.com/office/officeart/2005/8/layout/hList1"/>
    <dgm:cxn modelId="{59899B19-9A7D-7441-8989-EFDAF89EE878}" type="presParOf" srcId="{C5B97127-F697-D941-A40F-52BDCEBE96A7}" destId="{41FC290B-2D8A-FB4E-9C1C-F1D0AE01E436}" srcOrd="1" destOrd="0" presId="urn:microsoft.com/office/officeart/2005/8/layout/hList1"/>
    <dgm:cxn modelId="{12EFCE8A-80F7-934C-B2F6-B262A6CAEBE3}" type="presParOf" srcId="{8112CDEF-AFD5-4642-9DB9-B5B81FAEA9D5}" destId="{D215FBD1-D500-B244-939B-94EF47DB9DA5}" srcOrd="1" destOrd="0" presId="urn:microsoft.com/office/officeart/2005/8/layout/hList1"/>
    <dgm:cxn modelId="{40827DCF-DEEB-9545-9B4A-E343ECBED03A}" type="presParOf" srcId="{8112CDEF-AFD5-4642-9DB9-B5B81FAEA9D5}" destId="{530AB107-190F-DA4C-A1BD-B9F8D00EC5C7}" srcOrd="2" destOrd="0" presId="urn:microsoft.com/office/officeart/2005/8/layout/hList1"/>
    <dgm:cxn modelId="{456D3935-2413-D747-845B-19CAF7322B99}" type="presParOf" srcId="{530AB107-190F-DA4C-A1BD-B9F8D00EC5C7}" destId="{8B79015D-C337-6D47-AAB4-D514643C7F38}" srcOrd="0" destOrd="0" presId="urn:microsoft.com/office/officeart/2005/8/layout/hList1"/>
    <dgm:cxn modelId="{21861AF7-2A69-4142-95C9-33CA199CDDB8}" type="presParOf" srcId="{530AB107-190F-DA4C-A1BD-B9F8D00EC5C7}" destId="{94AC7636-1B3B-534E-B64E-CF93F6A53C1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665EB8-4652-DF40-9959-8258394C063B}"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8B9744D3-9BE3-7343-BC94-B79092F7F558}">
      <dgm:prSet custT="1"/>
      <dgm:spPr/>
      <dgm:t>
        <a:bodyPr spcFirstLastPara="0" vert="horz" wrap="square" lIns="128016" tIns="73152" rIns="128016" bIns="73152" numCol="1" spcCol="1270" anchor="ctr" anchorCtr="0"/>
        <a:lstStyle/>
        <a:p>
          <a:pPr marL="0" lvl="0" indent="0" algn="l" defTabSz="800100" rtl="0">
            <a:lnSpc>
              <a:spcPct val="90000"/>
            </a:lnSpc>
            <a:spcBef>
              <a:spcPct val="0"/>
            </a:spcBef>
            <a:spcAft>
              <a:spcPct val="35000"/>
            </a:spcAft>
            <a:buNone/>
          </a:pPr>
          <a:r>
            <a:rPr lang="en-US" sz="1800" kern="1200">
              <a:latin typeface="Aptos" panose="02110004020202020204"/>
              <a:ea typeface="+mn-ea"/>
              <a:cs typeface="+mn-cs"/>
            </a:rPr>
            <a:t>Functional Requirements:</a:t>
          </a:r>
        </a:p>
      </dgm:t>
    </dgm:pt>
    <dgm:pt modelId="{1C13130B-9E39-9B46-8B40-58F547FBB72A}" type="parTrans" cxnId="{B9D2F989-3A96-124C-AB23-B1C8D3331708}">
      <dgm:prSet/>
      <dgm:spPr/>
      <dgm:t>
        <a:bodyPr/>
        <a:lstStyle/>
        <a:p>
          <a:endParaRPr lang="en-US"/>
        </a:p>
      </dgm:t>
    </dgm:pt>
    <dgm:pt modelId="{9DB95FBA-CACC-6040-9BB0-A5C4825D1A48}" type="sibTrans" cxnId="{B9D2F989-3A96-124C-AB23-B1C8D3331708}">
      <dgm:prSet/>
      <dgm:spPr/>
      <dgm:t>
        <a:bodyPr/>
        <a:lstStyle/>
        <a:p>
          <a:endParaRPr lang="en-US"/>
        </a:p>
      </dgm:t>
    </dgm:pt>
    <dgm:pt modelId="{F35E5753-CF3F-0E45-A691-632955DEF458}">
      <dgm:prSet/>
      <dgm:spPr/>
      <dgm:t>
        <a:bodyPr/>
        <a:lstStyle/>
        <a:p>
          <a:pPr algn="l">
            <a:lnSpc>
              <a:spcPct val="90000"/>
            </a:lnSpc>
          </a:pPr>
          <a:r>
            <a:rPr lang="en-US">
              <a:latin typeface="Aptos"/>
            </a:rPr>
            <a:t>Allow users to create tasks with essential attributes like name, description, optional date/time, subject tag, and priority.</a:t>
          </a:r>
        </a:p>
      </dgm:t>
    </dgm:pt>
    <dgm:pt modelId="{3BF859E7-B3DE-A74A-A7E4-D88FF72E7B63}" type="parTrans" cxnId="{C99BECD8-629C-074D-86E2-B21E6D97662E}">
      <dgm:prSet/>
      <dgm:spPr/>
      <dgm:t>
        <a:bodyPr/>
        <a:lstStyle/>
        <a:p>
          <a:endParaRPr lang="en-US"/>
        </a:p>
      </dgm:t>
    </dgm:pt>
    <dgm:pt modelId="{EA3A111D-70E7-1844-B5BF-434FBDB1A6C4}" type="sibTrans" cxnId="{C99BECD8-629C-074D-86E2-B21E6D97662E}">
      <dgm:prSet/>
      <dgm:spPr/>
      <dgm:t>
        <a:bodyPr/>
        <a:lstStyle/>
        <a:p>
          <a:endParaRPr lang="en-US"/>
        </a:p>
      </dgm:t>
    </dgm:pt>
    <dgm:pt modelId="{D107616C-D6EA-C34E-81B9-55AA7437BF28}">
      <dgm:prSet/>
      <dgm:spPr/>
      <dgm:t>
        <a:bodyPr/>
        <a:lstStyle/>
        <a:p>
          <a:pPr algn="l">
            <a:lnSpc>
              <a:spcPct val="90000"/>
            </a:lnSpc>
          </a:pPr>
          <a:r>
            <a:rPr lang="en-US" b="0" i="0" u="none"/>
            <a:t>Enable users to modify the details of existing tasks.</a:t>
          </a:r>
          <a:endParaRPr lang="en-US">
            <a:latin typeface="Aptos"/>
          </a:endParaRPr>
        </a:p>
      </dgm:t>
    </dgm:pt>
    <dgm:pt modelId="{2F289496-F568-AB4F-889C-9CA3B8192E94}" type="parTrans" cxnId="{F46F9A82-C116-3344-9ACC-F249E93C4BC6}">
      <dgm:prSet/>
      <dgm:spPr/>
      <dgm:t>
        <a:bodyPr/>
        <a:lstStyle/>
        <a:p>
          <a:endParaRPr lang="en-US"/>
        </a:p>
      </dgm:t>
    </dgm:pt>
    <dgm:pt modelId="{EBF74B36-DA53-7C4A-8CA4-D67DF8CF89D1}" type="sibTrans" cxnId="{F46F9A82-C116-3344-9ACC-F249E93C4BC6}">
      <dgm:prSet/>
      <dgm:spPr/>
      <dgm:t>
        <a:bodyPr/>
        <a:lstStyle/>
        <a:p>
          <a:endParaRPr lang="en-US"/>
        </a:p>
      </dgm:t>
    </dgm:pt>
    <dgm:pt modelId="{1F6515D2-B754-CF4D-B845-FB7A897080AF}">
      <dgm:prSet/>
      <dgm:spPr/>
      <dgm:t>
        <a:bodyPr/>
        <a:lstStyle/>
        <a:p>
          <a:pPr algn="l">
            <a:lnSpc>
              <a:spcPct val="90000"/>
            </a:lnSpc>
          </a:pPr>
          <a:r>
            <a:rPr lang="en-US" b="0" i="0" u="none"/>
            <a:t>Provide the ability to delete tasks when no longer needed.</a:t>
          </a:r>
          <a:endParaRPr lang="en-US">
            <a:latin typeface="Aptos"/>
          </a:endParaRPr>
        </a:p>
      </dgm:t>
    </dgm:pt>
    <dgm:pt modelId="{9AB96A05-C88A-5944-AFF7-FBC4A403178E}" type="parTrans" cxnId="{D3782A81-337F-6848-A94C-53ACB0B7DF99}">
      <dgm:prSet/>
      <dgm:spPr/>
      <dgm:t>
        <a:bodyPr/>
        <a:lstStyle/>
        <a:p>
          <a:endParaRPr lang="en-US"/>
        </a:p>
      </dgm:t>
    </dgm:pt>
    <dgm:pt modelId="{48382693-6C92-A846-8C09-C4320D5F2EE2}" type="sibTrans" cxnId="{D3782A81-337F-6848-A94C-53ACB0B7DF99}">
      <dgm:prSet/>
      <dgm:spPr/>
      <dgm:t>
        <a:bodyPr/>
        <a:lstStyle/>
        <a:p>
          <a:endParaRPr lang="en-US"/>
        </a:p>
      </dgm:t>
    </dgm:pt>
    <dgm:pt modelId="{9E002E5D-3DA6-5544-8B7C-DD44C22538B8}">
      <dgm:prSet/>
      <dgm:spPr/>
      <dgm:t>
        <a:bodyPr/>
        <a:lstStyle/>
        <a:p>
          <a:pPr algn="l">
            <a:lnSpc>
              <a:spcPct val="90000"/>
            </a:lnSpc>
          </a:pPr>
          <a:r>
            <a:rPr lang="en-US" b="0" i="0" u="none"/>
            <a:t>Default sorting by Due Date, Priority, and Creation Date, with support for custom sorting.</a:t>
          </a:r>
          <a:endParaRPr lang="en-US">
            <a:latin typeface="Aptos"/>
          </a:endParaRPr>
        </a:p>
      </dgm:t>
    </dgm:pt>
    <dgm:pt modelId="{E1FA1DB9-774A-0642-A0B9-05E3308C59FF}" type="parTrans" cxnId="{54E7D9EA-C023-C942-B13A-C26BA4A51BE8}">
      <dgm:prSet/>
      <dgm:spPr/>
      <dgm:t>
        <a:bodyPr/>
        <a:lstStyle/>
        <a:p>
          <a:endParaRPr lang="en-US"/>
        </a:p>
      </dgm:t>
    </dgm:pt>
    <dgm:pt modelId="{389F007A-8B56-C64E-93CD-70DE313951E8}" type="sibTrans" cxnId="{54E7D9EA-C023-C942-B13A-C26BA4A51BE8}">
      <dgm:prSet/>
      <dgm:spPr/>
      <dgm:t>
        <a:bodyPr/>
        <a:lstStyle/>
        <a:p>
          <a:endParaRPr lang="en-US"/>
        </a:p>
      </dgm:t>
    </dgm:pt>
    <dgm:pt modelId="{A141BD76-152E-404F-8838-395B9A27E403}">
      <dgm:prSet/>
      <dgm:spPr/>
      <dgm:t>
        <a:bodyPr/>
        <a:lstStyle/>
        <a:p>
          <a:pPr algn="l">
            <a:lnSpc>
              <a:spcPct val="90000"/>
            </a:lnSpc>
          </a:pPr>
          <a:r>
            <a:rPr lang="en-US" b="0" i="0" u="none"/>
            <a:t>Ensure tasks and associated data are saved across sessions.</a:t>
          </a:r>
          <a:endParaRPr lang="en-US">
            <a:latin typeface="Aptos"/>
          </a:endParaRPr>
        </a:p>
      </dgm:t>
    </dgm:pt>
    <dgm:pt modelId="{1F6CAF75-D461-4045-832F-E167B20E759B}" type="parTrans" cxnId="{BAB8DC2B-8DBB-5149-A58F-3EA9C45C3FC4}">
      <dgm:prSet/>
      <dgm:spPr/>
      <dgm:t>
        <a:bodyPr/>
        <a:lstStyle/>
        <a:p>
          <a:endParaRPr lang="en-US"/>
        </a:p>
      </dgm:t>
    </dgm:pt>
    <dgm:pt modelId="{F932A13B-5C38-3E47-9D33-BE31793E174A}" type="sibTrans" cxnId="{BAB8DC2B-8DBB-5149-A58F-3EA9C45C3FC4}">
      <dgm:prSet/>
      <dgm:spPr/>
      <dgm:t>
        <a:bodyPr/>
        <a:lstStyle/>
        <a:p>
          <a:endParaRPr lang="en-US"/>
        </a:p>
      </dgm:t>
    </dgm:pt>
    <dgm:pt modelId="{A5FC0FC4-9A3F-E04A-8C0C-031B2BCB6D53}">
      <dgm:prSet/>
      <dgm:spPr/>
      <dgm:t>
        <a:bodyPr/>
        <a:lstStyle/>
        <a:p>
          <a:pPr algn="l">
            <a:lnSpc>
              <a:spcPct val="90000"/>
            </a:lnSpc>
          </a:pPr>
          <a:r>
            <a:rPr lang="en-US" b="0" i="0" u="none"/>
            <a:t>Offer in-app or email alerts and tailored notifications for time-tracked tasks.</a:t>
          </a:r>
          <a:endParaRPr lang="en-US">
            <a:latin typeface="Aptos"/>
          </a:endParaRPr>
        </a:p>
      </dgm:t>
    </dgm:pt>
    <dgm:pt modelId="{47BE5E9B-D9E4-AA41-AE48-880B80BBB47E}" type="parTrans" cxnId="{B61D93CE-DCE9-9C45-B796-F6FA542283F3}">
      <dgm:prSet/>
      <dgm:spPr/>
      <dgm:t>
        <a:bodyPr/>
        <a:lstStyle/>
        <a:p>
          <a:endParaRPr lang="en-US"/>
        </a:p>
      </dgm:t>
    </dgm:pt>
    <dgm:pt modelId="{2F6C494A-CB51-3E46-A0EF-5200CB5D4058}" type="sibTrans" cxnId="{B61D93CE-DCE9-9C45-B796-F6FA542283F3}">
      <dgm:prSet/>
      <dgm:spPr/>
      <dgm:t>
        <a:bodyPr/>
        <a:lstStyle/>
        <a:p>
          <a:endParaRPr lang="en-US"/>
        </a:p>
      </dgm:t>
    </dgm:pt>
    <dgm:pt modelId="{5EAB311C-01FC-794D-B8CC-94C034BFAF39}">
      <dgm:prSet/>
      <dgm:spPr/>
      <dgm:t>
        <a:bodyPr/>
        <a:lstStyle/>
        <a:p>
          <a:pPr algn="l">
            <a:lnSpc>
              <a:spcPct val="90000"/>
            </a:lnSpc>
          </a:pPr>
          <a:r>
            <a:rPr lang="en-US" b="0" i="0" u="none"/>
            <a:t>Allow tasks to be optionally set as recurring and auto-populated based on time intervals.</a:t>
          </a:r>
          <a:endParaRPr lang="en-US">
            <a:latin typeface="Aptos"/>
          </a:endParaRPr>
        </a:p>
      </dgm:t>
    </dgm:pt>
    <dgm:pt modelId="{9A35BF99-B47F-FA44-A53E-D86E83930CEB}" type="parTrans" cxnId="{14253A4A-2503-3C4D-9B45-6D5BFF3092CE}">
      <dgm:prSet/>
      <dgm:spPr/>
      <dgm:t>
        <a:bodyPr/>
        <a:lstStyle/>
        <a:p>
          <a:endParaRPr lang="en-US"/>
        </a:p>
      </dgm:t>
    </dgm:pt>
    <dgm:pt modelId="{36C0BA6A-EBE9-A943-9A19-859CA074B94C}" type="sibTrans" cxnId="{14253A4A-2503-3C4D-9B45-6D5BFF3092CE}">
      <dgm:prSet/>
      <dgm:spPr/>
      <dgm:t>
        <a:bodyPr/>
        <a:lstStyle/>
        <a:p>
          <a:endParaRPr lang="en-US"/>
        </a:p>
      </dgm:t>
    </dgm:pt>
    <dgm:pt modelId="{BC3DE3CB-0877-5447-B872-46277B917AAA}">
      <dgm:prSet/>
      <dgm:spPr/>
      <dgm:t>
        <a:bodyPr/>
        <a:lstStyle/>
        <a:p>
          <a:pPr algn="l">
            <a:lnSpc>
              <a:spcPct val="90000"/>
            </a:lnSpc>
          </a:pPr>
          <a:r>
            <a:rPr lang="en-US" b="0" i="0" u="none"/>
            <a:t>Let users set and track personalized goals for specific subjects.</a:t>
          </a:r>
          <a:endParaRPr lang="en-US">
            <a:latin typeface="Aptos"/>
          </a:endParaRPr>
        </a:p>
      </dgm:t>
    </dgm:pt>
    <dgm:pt modelId="{1380DBBD-B37E-7D45-B4F4-B526A26BF40D}" type="parTrans" cxnId="{77E09E70-0920-CC4D-848C-555BEE6F8380}">
      <dgm:prSet/>
      <dgm:spPr/>
      <dgm:t>
        <a:bodyPr/>
        <a:lstStyle/>
        <a:p>
          <a:endParaRPr lang="en-US"/>
        </a:p>
      </dgm:t>
    </dgm:pt>
    <dgm:pt modelId="{9F8E975D-638B-1445-91F4-5AB5A0435682}" type="sibTrans" cxnId="{77E09E70-0920-CC4D-848C-555BEE6F8380}">
      <dgm:prSet/>
      <dgm:spPr/>
      <dgm:t>
        <a:bodyPr/>
        <a:lstStyle/>
        <a:p>
          <a:endParaRPr lang="en-US"/>
        </a:p>
      </dgm:t>
    </dgm:pt>
    <dgm:pt modelId="{EB4CF69C-4ABF-2240-AF9D-7FA90117DE6C}">
      <dgm:prSet/>
      <dgm:spPr/>
      <dgm:t>
        <a:bodyPr/>
        <a:lstStyle/>
        <a:p>
          <a:pPr algn="l">
            <a:lnSpc>
              <a:spcPct val="90000"/>
            </a:lnSpc>
          </a:pPr>
          <a:r>
            <a:rPr lang="en-US" b="0" i="0" u="none"/>
            <a:t>Restrict tasks to individual users, disallowing group collaboration or assigning tasks to others.</a:t>
          </a:r>
          <a:endParaRPr lang="en-US">
            <a:latin typeface="Aptos"/>
          </a:endParaRPr>
        </a:p>
      </dgm:t>
    </dgm:pt>
    <dgm:pt modelId="{F1C3958D-ADA9-F444-974F-CAC9DFCD7BFB}" type="parTrans" cxnId="{EDF2B84A-B2B6-2C45-B72B-439720897BA4}">
      <dgm:prSet/>
      <dgm:spPr/>
      <dgm:t>
        <a:bodyPr/>
        <a:lstStyle/>
        <a:p>
          <a:endParaRPr lang="en-US"/>
        </a:p>
      </dgm:t>
    </dgm:pt>
    <dgm:pt modelId="{B35429ED-0FC7-574E-B3D4-DBA632FB0135}" type="sibTrans" cxnId="{EDF2B84A-B2B6-2C45-B72B-439720897BA4}">
      <dgm:prSet/>
      <dgm:spPr/>
      <dgm:t>
        <a:bodyPr/>
        <a:lstStyle/>
        <a:p>
          <a:endParaRPr lang="en-US"/>
        </a:p>
      </dgm:t>
    </dgm:pt>
    <dgm:pt modelId="{37D28014-56D0-4C80-8454-6FD9C27C765C}" type="pres">
      <dgm:prSet presAssocID="{FA665EB8-4652-DF40-9959-8258394C063B}" presName="linear" presStyleCnt="0">
        <dgm:presLayoutVars>
          <dgm:dir/>
          <dgm:animLvl val="lvl"/>
          <dgm:resizeHandles val="exact"/>
        </dgm:presLayoutVars>
      </dgm:prSet>
      <dgm:spPr/>
    </dgm:pt>
    <dgm:pt modelId="{5930D3BF-1313-40E3-AD73-4B04C3FED4B8}" type="pres">
      <dgm:prSet presAssocID="{8B9744D3-9BE3-7343-BC94-B79092F7F558}" presName="parentLin" presStyleCnt="0"/>
      <dgm:spPr/>
    </dgm:pt>
    <dgm:pt modelId="{4D8ADB61-047B-43DD-9721-7BA8298F08FB}" type="pres">
      <dgm:prSet presAssocID="{8B9744D3-9BE3-7343-BC94-B79092F7F558}" presName="parentLeftMargin" presStyleLbl="node1" presStyleIdx="0" presStyleCnt="1"/>
      <dgm:spPr/>
    </dgm:pt>
    <dgm:pt modelId="{98C59FF9-660B-47C4-9839-0F14DD26E649}" type="pres">
      <dgm:prSet presAssocID="{8B9744D3-9BE3-7343-BC94-B79092F7F558}" presName="parentText" presStyleLbl="node1" presStyleIdx="0" presStyleCnt="1">
        <dgm:presLayoutVars>
          <dgm:chMax val="0"/>
          <dgm:bulletEnabled val="1"/>
        </dgm:presLayoutVars>
      </dgm:prSet>
      <dgm:spPr/>
    </dgm:pt>
    <dgm:pt modelId="{76EFF4FE-8B36-4B48-993D-7D4EF25C3C50}" type="pres">
      <dgm:prSet presAssocID="{8B9744D3-9BE3-7343-BC94-B79092F7F558}" presName="negativeSpace" presStyleCnt="0"/>
      <dgm:spPr/>
    </dgm:pt>
    <dgm:pt modelId="{A398F5FB-C959-4F90-AFE3-35556CD906B5}" type="pres">
      <dgm:prSet presAssocID="{8B9744D3-9BE3-7343-BC94-B79092F7F558}" presName="childText" presStyleLbl="conFgAcc1" presStyleIdx="0" presStyleCnt="1">
        <dgm:presLayoutVars>
          <dgm:bulletEnabled val="1"/>
        </dgm:presLayoutVars>
      </dgm:prSet>
      <dgm:spPr/>
    </dgm:pt>
  </dgm:ptLst>
  <dgm:cxnLst>
    <dgm:cxn modelId="{E322700A-EB5B-AE40-B8B9-5CFC4CE2593A}" type="presOf" srcId="{F35E5753-CF3F-0E45-A691-632955DEF458}" destId="{A398F5FB-C959-4F90-AFE3-35556CD906B5}" srcOrd="0" destOrd="0" presId="urn:microsoft.com/office/officeart/2005/8/layout/list1"/>
    <dgm:cxn modelId="{D30A291E-D7AE-5A46-9020-B41DCD37C459}" type="presOf" srcId="{FA665EB8-4652-DF40-9959-8258394C063B}" destId="{37D28014-56D0-4C80-8454-6FD9C27C765C}" srcOrd="0" destOrd="0" presId="urn:microsoft.com/office/officeart/2005/8/layout/list1"/>
    <dgm:cxn modelId="{BAB8DC2B-8DBB-5149-A58F-3EA9C45C3FC4}" srcId="{8B9744D3-9BE3-7343-BC94-B79092F7F558}" destId="{A141BD76-152E-404F-8838-395B9A27E403}" srcOrd="4" destOrd="0" parTransId="{1F6CAF75-D461-4045-832F-E167B20E759B}" sibTransId="{F932A13B-5C38-3E47-9D33-BE31793E174A}"/>
    <dgm:cxn modelId="{4DFFBF31-C26B-E145-B73F-3C373676C7EA}" type="presOf" srcId="{A141BD76-152E-404F-8838-395B9A27E403}" destId="{A398F5FB-C959-4F90-AFE3-35556CD906B5}" srcOrd="0" destOrd="4" presId="urn:microsoft.com/office/officeart/2005/8/layout/list1"/>
    <dgm:cxn modelId="{A7B90461-7B7F-2E4C-9746-3133C97124A0}" type="presOf" srcId="{5EAB311C-01FC-794D-B8CC-94C034BFAF39}" destId="{A398F5FB-C959-4F90-AFE3-35556CD906B5}" srcOrd="0" destOrd="6" presId="urn:microsoft.com/office/officeart/2005/8/layout/list1"/>
    <dgm:cxn modelId="{EEBF3347-D57C-DB49-81FB-5893EC2B7FA5}" type="presOf" srcId="{1F6515D2-B754-CF4D-B845-FB7A897080AF}" destId="{A398F5FB-C959-4F90-AFE3-35556CD906B5}" srcOrd="0" destOrd="2" presId="urn:microsoft.com/office/officeart/2005/8/layout/list1"/>
    <dgm:cxn modelId="{FA7B7669-B38A-8842-BE81-050ADB118BCD}" type="presOf" srcId="{EB4CF69C-4ABF-2240-AF9D-7FA90117DE6C}" destId="{A398F5FB-C959-4F90-AFE3-35556CD906B5}" srcOrd="0" destOrd="8" presId="urn:microsoft.com/office/officeart/2005/8/layout/list1"/>
    <dgm:cxn modelId="{14253A4A-2503-3C4D-9B45-6D5BFF3092CE}" srcId="{8B9744D3-9BE3-7343-BC94-B79092F7F558}" destId="{5EAB311C-01FC-794D-B8CC-94C034BFAF39}" srcOrd="6" destOrd="0" parTransId="{9A35BF99-B47F-FA44-A53E-D86E83930CEB}" sibTransId="{36C0BA6A-EBE9-A943-9A19-859CA074B94C}"/>
    <dgm:cxn modelId="{EDF2B84A-B2B6-2C45-B72B-439720897BA4}" srcId="{8B9744D3-9BE3-7343-BC94-B79092F7F558}" destId="{EB4CF69C-4ABF-2240-AF9D-7FA90117DE6C}" srcOrd="8" destOrd="0" parTransId="{F1C3958D-ADA9-F444-974F-CAC9DFCD7BFB}" sibTransId="{B35429ED-0FC7-574E-B3D4-DBA632FB0135}"/>
    <dgm:cxn modelId="{85E2C74A-AA87-DA4A-B96B-E698507B3A13}" type="presOf" srcId="{8B9744D3-9BE3-7343-BC94-B79092F7F558}" destId="{98C59FF9-660B-47C4-9839-0F14DD26E649}" srcOrd="1" destOrd="0" presId="urn:microsoft.com/office/officeart/2005/8/layout/list1"/>
    <dgm:cxn modelId="{77E09E70-0920-CC4D-848C-555BEE6F8380}" srcId="{8B9744D3-9BE3-7343-BC94-B79092F7F558}" destId="{BC3DE3CB-0877-5447-B872-46277B917AAA}" srcOrd="7" destOrd="0" parTransId="{1380DBBD-B37E-7D45-B4F4-B526A26BF40D}" sibTransId="{9F8E975D-638B-1445-91F4-5AB5A0435682}"/>
    <dgm:cxn modelId="{F7DB1D52-DADF-0949-B9D7-57B445D5AFCC}" type="presOf" srcId="{A5FC0FC4-9A3F-E04A-8C0C-031B2BCB6D53}" destId="{A398F5FB-C959-4F90-AFE3-35556CD906B5}" srcOrd="0" destOrd="5" presId="urn:microsoft.com/office/officeart/2005/8/layout/list1"/>
    <dgm:cxn modelId="{F7EF4359-34D7-0543-9F77-AEEE9AB76E7F}" type="presOf" srcId="{D107616C-D6EA-C34E-81B9-55AA7437BF28}" destId="{A398F5FB-C959-4F90-AFE3-35556CD906B5}" srcOrd="0" destOrd="1" presId="urn:microsoft.com/office/officeart/2005/8/layout/list1"/>
    <dgm:cxn modelId="{D3782A81-337F-6848-A94C-53ACB0B7DF99}" srcId="{8B9744D3-9BE3-7343-BC94-B79092F7F558}" destId="{1F6515D2-B754-CF4D-B845-FB7A897080AF}" srcOrd="2" destOrd="0" parTransId="{9AB96A05-C88A-5944-AFF7-FBC4A403178E}" sibTransId="{48382693-6C92-A846-8C09-C4320D5F2EE2}"/>
    <dgm:cxn modelId="{F46F9A82-C116-3344-9ACC-F249E93C4BC6}" srcId="{8B9744D3-9BE3-7343-BC94-B79092F7F558}" destId="{D107616C-D6EA-C34E-81B9-55AA7437BF28}" srcOrd="1" destOrd="0" parTransId="{2F289496-F568-AB4F-889C-9CA3B8192E94}" sibTransId="{EBF74B36-DA53-7C4A-8CA4-D67DF8CF89D1}"/>
    <dgm:cxn modelId="{E93C4E89-65CE-AB41-9AE5-4C6EE5D1AA17}" type="presOf" srcId="{BC3DE3CB-0877-5447-B872-46277B917AAA}" destId="{A398F5FB-C959-4F90-AFE3-35556CD906B5}" srcOrd="0" destOrd="7" presId="urn:microsoft.com/office/officeart/2005/8/layout/list1"/>
    <dgm:cxn modelId="{B9D2F989-3A96-124C-AB23-B1C8D3331708}" srcId="{FA665EB8-4652-DF40-9959-8258394C063B}" destId="{8B9744D3-9BE3-7343-BC94-B79092F7F558}" srcOrd="0" destOrd="0" parTransId="{1C13130B-9E39-9B46-8B40-58F547FBB72A}" sibTransId="{9DB95FBA-CACC-6040-9BB0-A5C4825D1A48}"/>
    <dgm:cxn modelId="{B61D93CE-DCE9-9C45-B796-F6FA542283F3}" srcId="{8B9744D3-9BE3-7343-BC94-B79092F7F558}" destId="{A5FC0FC4-9A3F-E04A-8C0C-031B2BCB6D53}" srcOrd="5" destOrd="0" parTransId="{47BE5E9B-D9E4-AA41-AE48-880B80BBB47E}" sibTransId="{2F6C494A-CB51-3E46-A0EF-5200CB5D4058}"/>
    <dgm:cxn modelId="{961D97D6-9B8C-914E-8C83-3E76A6FC55D8}" type="presOf" srcId="{8B9744D3-9BE3-7343-BC94-B79092F7F558}" destId="{4D8ADB61-047B-43DD-9721-7BA8298F08FB}" srcOrd="0" destOrd="0" presId="urn:microsoft.com/office/officeart/2005/8/layout/list1"/>
    <dgm:cxn modelId="{C99BECD8-629C-074D-86E2-B21E6D97662E}" srcId="{8B9744D3-9BE3-7343-BC94-B79092F7F558}" destId="{F35E5753-CF3F-0E45-A691-632955DEF458}" srcOrd="0" destOrd="0" parTransId="{3BF859E7-B3DE-A74A-A7E4-D88FF72E7B63}" sibTransId="{EA3A111D-70E7-1844-B5BF-434FBDB1A6C4}"/>
    <dgm:cxn modelId="{54E7D9EA-C023-C942-B13A-C26BA4A51BE8}" srcId="{8B9744D3-9BE3-7343-BC94-B79092F7F558}" destId="{9E002E5D-3DA6-5544-8B7C-DD44C22538B8}" srcOrd="3" destOrd="0" parTransId="{E1FA1DB9-774A-0642-A0B9-05E3308C59FF}" sibTransId="{389F007A-8B56-C64E-93CD-70DE313951E8}"/>
    <dgm:cxn modelId="{618D6CEF-82B5-B54E-BC33-864464FF2DB9}" type="presOf" srcId="{9E002E5D-3DA6-5544-8B7C-DD44C22538B8}" destId="{A398F5FB-C959-4F90-AFE3-35556CD906B5}" srcOrd="0" destOrd="3" presId="urn:microsoft.com/office/officeart/2005/8/layout/list1"/>
    <dgm:cxn modelId="{0B190A62-9DC7-074D-9F81-3417D94E7CCF}" type="presParOf" srcId="{37D28014-56D0-4C80-8454-6FD9C27C765C}" destId="{5930D3BF-1313-40E3-AD73-4B04C3FED4B8}" srcOrd="0" destOrd="0" presId="urn:microsoft.com/office/officeart/2005/8/layout/list1"/>
    <dgm:cxn modelId="{2972F232-9247-DD41-9BAB-5801A6FD92A9}" type="presParOf" srcId="{5930D3BF-1313-40E3-AD73-4B04C3FED4B8}" destId="{4D8ADB61-047B-43DD-9721-7BA8298F08FB}" srcOrd="0" destOrd="0" presId="urn:microsoft.com/office/officeart/2005/8/layout/list1"/>
    <dgm:cxn modelId="{8AD6E80E-6A72-5C40-AE7A-D3B5481BF48C}" type="presParOf" srcId="{5930D3BF-1313-40E3-AD73-4B04C3FED4B8}" destId="{98C59FF9-660B-47C4-9839-0F14DD26E649}" srcOrd="1" destOrd="0" presId="urn:microsoft.com/office/officeart/2005/8/layout/list1"/>
    <dgm:cxn modelId="{8DD5F779-A2C5-C94B-B2B1-5256789B30FD}" type="presParOf" srcId="{37D28014-56D0-4C80-8454-6FD9C27C765C}" destId="{76EFF4FE-8B36-4B48-993D-7D4EF25C3C50}" srcOrd="1" destOrd="0" presId="urn:microsoft.com/office/officeart/2005/8/layout/list1"/>
    <dgm:cxn modelId="{41EEED83-BE62-A243-B4B4-527967E85D1B}" type="presParOf" srcId="{37D28014-56D0-4C80-8454-6FD9C27C765C}" destId="{A398F5FB-C959-4F90-AFE3-35556CD906B5}"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665EB8-4652-DF40-9959-8258394C063B}" type="doc">
      <dgm:prSet loTypeId="urn:microsoft.com/office/officeart/2005/8/layout/lProcess3" loCatId="process" qsTypeId="urn:microsoft.com/office/officeart/2005/8/quickstyle/simple1" qsCatId="simple" csTypeId="urn:microsoft.com/office/officeart/2005/8/colors/accent4_2" csCatId="accent4" phldr="1"/>
      <dgm:spPr/>
      <dgm:t>
        <a:bodyPr/>
        <a:lstStyle/>
        <a:p>
          <a:endParaRPr lang="en-US"/>
        </a:p>
      </dgm:t>
    </dgm:pt>
    <dgm:pt modelId="{8B9744D3-9BE3-7343-BC94-B79092F7F558}">
      <dgm:prSet custT="1"/>
      <dgm:spPr>
        <a:solidFill>
          <a:srgbClr val="0F9ED5">
            <a:hueOff val="0"/>
            <a:satOff val="0"/>
            <a:lumOff val="0"/>
            <a:alphaOff val="0"/>
          </a:srgbClr>
        </a:solidFill>
        <a:ln w="19050" cap="flat" cmpd="sng" algn="ctr">
          <a:solidFill>
            <a:srgbClr val="0F9ED5">
              <a:hueOff val="0"/>
              <a:satOff val="0"/>
              <a:lumOff val="0"/>
              <a:alphaOff val="0"/>
            </a:srgbClr>
          </a:solidFill>
          <a:prstDash val="solid"/>
          <a:miter lim="800000"/>
        </a:ln>
        <a:effectLst/>
      </dgm:spPr>
      <dgm:t>
        <a:bodyPr spcFirstLastPara="0" vert="horz" wrap="square" lIns="128016" tIns="73152" rIns="128016" bIns="73152" numCol="1" spcCol="1270" anchor="ctr" anchorCtr="0"/>
        <a:lstStyle/>
        <a:p>
          <a:pPr marL="0" lvl="0" indent="0" algn="l" defTabSz="800100">
            <a:lnSpc>
              <a:spcPct val="90000"/>
            </a:lnSpc>
            <a:spcBef>
              <a:spcPct val="0"/>
            </a:spcBef>
            <a:spcAft>
              <a:spcPct val="35000"/>
            </a:spcAft>
            <a:buNone/>
          </a:pPr>
          <a:r>
            <a:rPr lang="en-US" sz="1800" kern="1200">
              <a:solidFill>
                <a:srgbClr val="1F2328"/>
              </a:solidFill>
              <a:latin typeface="Aptos" panose="02110004020202020204"/>
              <a:ea typeface="+mn-ea"/>
              <a:cs typeface="+mn-cs"/>
            </a:rPr>
            <a:t>Non-Functional Requirements:</a:t>
          </a:r>
        </a:p>
      </dgm:t>
    </dgm:pt>
    <dgm:pt modelId="{1C13130B-9E39-9B46-8B40-58F547FBB72A}" type="parTrans" cxnId="{B9D2F989-3A96-124C-AB23-B1C8D3331708}">
      <dgm:prSet/>
      <dgm:spPr/>
      <dgm:t>
        <a:bodyPr/>
        <a:lstStyle/>
        <a:p>
          <a:endParaRPr lang="en-US"/>
        </a:p>
      </dgm:t>
    </dgm:pt>
    <dgm:pt modelId="{9DB95FBA-CACC-6040-9BB0-A5C4825D1A48}" type="sibTrans" cxnId="{B9D2F989-3A96-124C-AB23-B1C8D3331708}">
      <dgm:prSet/>
      <dgm:spPr/>
      <dgm:t>
        <a:bodyPr/>
        <a:lstStyle/>
        <a:p>
          <a:endParaRPr lang="en-US"/>
        </a:p>
      </dgm:t>
    </dgm:pt>
    <dgm:pt modelId="{F35E5753-CF3F-0E45-A691-632955DEF458}">
      <dgm:prSet/>
      <dgm:spPr/>
      <dgm:t>
        <a:bodyPr/>
        <a:lstStyle/>
        <a:p>
          <a:pPr algn="l" rtl="0">
            <a:lnSpc>
              <a:spcPct val="90000"/>
            </a:lnSpc>
          </a:pPr>
          <a:r>
            <a:rPr lang="en-US">
              <a:solidFill>
                <a:srgbClr val="1F2328"/>
              </a:solidFill>
              <a:latin typeface="Aptos"/>
            </a:rPr>
            <a:t>It should be used like any other program and inform the user every time they provide identifying data.</a:t>
          </a:r>
        </a:p>
      </dgm:t>
    </dgm:pt>
    <dgm:pt modelId="{3BF859E7-B3DE-A74A-A7E4-D88FF72E7B63}" type="parTrans" cxnId="{C99BECD8-629C-074D-86E2-B21E6D97662E}">
      <dgm:prSet/>
      <dgm:spPr/>
      <dgm:t>
        <a:bodyPr/>
        <a:lstStyle/>
        <a:p>
          <a:endParaRPr lang="en-US"/>
        </a:p>
      </dgm:t>
    </dgm:pt>
    <dgm:pt modelId="{EA3A111D-70E7-1844-B5BF-434FBDB1A6C4}" type="sibTrans" cxnId="{C99BECD8-629C-074D-86E2-B21E6D97662E}">
      <dgm:prSet/>
      <dgm:spPr/>
      <dgm:t>
        <a:bodyPr/>
        <a:lstStyle/>
        <a:p>
          <a:endParaRPr lang="en-US"/>
        </a:p>
      </dgm:t>
    </dgm:pt>
    <dgm:pt modelId="{6F74FED2-B213-AA44-99D4-6054FF598E8F}">
      <dgm:prSet custT="1"/>
      <dgm:spPr>
        <a:solidFill>
          <a:srgbClr val="0F9ED5">
            <a:hueOff val="0"/>
            <a:satOff val="0"/>
            <a:lumOff val="0"/>
            <a:alphaOff val="0"/>
          </a:srgbClr>
        </a:solidFill>
        <a:ln w="19050" cap="flat" cmpd="sng" algn="ctr">
          <a:solidFill>
            <a:srgbClr val="0F9ED5">
              <a:hueOff val="0"/>
              <a:satOff val="0"/>
              <a:lumOff val="0"/>
              <a:alphaOff val="0"/>
            </a:srgbClr>
          </a:solidFill>
          <a:prstDash val="solid"/>
          <a:miter lim="800000"/>
        </a:ln>
        <a:effectLst/>
      </dgm:spPr>
      <dgm:t>
        <a:bodyPr spcFirstLastPara="0" vert="horz" wrap="square" lIns="128016" tIns="73152" rIns="128016" bIns="73152" numCol="1" spcCol="1270" anchor="ctr" anchorCtr="0"/>
        <a:lstStyle/>
        <a:p>
          <a:pPr marL="0" lvl="0" indent="0" algn="l" defTabSz="800100">
            <a:lnSpc>
              <a:spcPct val="100000"/>
            </a:lnSpc>
            <a:spcBef>
              <a:spcPct val="0"/>
            </a:spcBef>
            <a:spcAft>
              <a:spcPct val="35000"/>
            </a:spcAft>
            <a:buNone/>
          </a:pPr>
          <a:r>
            <a:rPr lang="en-US" sz="1800" kern="1200">
              <a:solidFill>
                <a:srgbClr val="1F2328"/>
              </a:solidFill>
              <a:latin typeface="Aptos" panose="02110004020202020204"/>
              <a:ea typeface="+mn-ea"/>
              <a:cs typeface="+mn-cs"/>
            </a:rPr>
            <a:t>Implementation (Performance) Requirements:</a:t>
          </a:r>
        </a:p>
      </dgm:t>
    </dgm:pt>
    <dgm:pt modelId="{F24B8E57-EC11-2C41-BAD8-97BCCB70D75D}" type="parTrans" cxnId="{8709BB8B-4743-3C4F-888A-6D232E974B7F}">
      <dgm:prSet/>
      <dgm:spPr/>
      <dgm:t>
        <a:bodyPr/>
        <a:lstStyle/>
        <a:p>
          <a:endParaRPr lang="en-US"/>
        </a:p>
      </dgm:t>
    </dgm:pt>
    <dgm:pt modelId="{558436C3-9342-BD48-9DAE-72183D81188A}" type="sibTrans" cxnId="{8709BB8B-4743-3C4F-888A-6D232E974B7F}">
      <dgm:prSet/>
      <dgm:spPr/>
      <dgm:t>
        <a:bodyPr/>
        <a:lstStyle/>
        <a:p>
          <a:endParaRPr lang="en-US"/>
        </a:p>
      </dgm:t>
    </dgm:pt>
    <dgm:pt modelId="{7E41CDF4-B4E1-634A-8A50-F0AF79D46BFE}">
      <dgm:prSet/>
      <dgm:spPr/>
      <dgm:t>
        <a:bodyPr/>
        <a:lstStyle/>
        <a:p>
          <a:pPr algn="l" rtl="0"/>
          <a:r>
            <a:rPr lang="en-US">
              <a:solidFill>
                <a:srgbClr val="1F2328"/>
              </a:solidFill>
              <a:latin typeface="Aptos"/>
              <a:ea typeface="+mn-lt"/>
              <a:cs typeface="+mn-lt"/>
            </a:rPr>
            <a:t>Developed using Python and JavaScript for programing and Oracle as the database system.</a:t>
          </a:r>
          <a:endParaRPr lang="en-US">
            <a:solidFill>
              <a:srgbClr val="1F2328"/>
            </a:solidFill>
            <a:latin typeface="Aptos"/>
          </a:endParaRPr>
        </a:p>
      </dgm:t>
    </dgm:pt>
    <dgm:pt modelId="{ACEF0116-C5C8-134C-89BC-05C51FBFD26C}" type="parTrans" cxnId="{3F16471F-884C-634B-9C98-22E495311CE3}">
      <dgm:prSet/>
      <dgm:spPr/>
      <dgm:t>
        <a:bodyPr/>
        <a:lstStyle/>
        <a:p>
          <a:endParaRPr lang="en-US"/>
        </a:p>
      </dgm:t>
    </dgm:pt>
    <dgm:pt modelId="{DAF0DD8A-2A79-2845-9DDD-790FFCA01980}" type="sibTrans" cxnId="{3F16471F-884C-634B-9C98-22E495311CE3}">
      <dgm:prSet/>
      <dgm:spPr/>
      <dgm:t>
        <a:bodyPr/>
        <a:lstStyle/>
        <a:p>
          <a:endParaRPr lang="en-US"/>
        </a:p>
      </dgm:t>
    </dgm:pt>
    <dgm:pt modelId="{B1301526-B471-464A-B263-96ED05D52A6C}">
      <dgm:prSet/>
      <dgm:spPr/>
      <dgm:t>
        <a:bodyPr/>
        <a:lstStyle/>
        <a:p>
          <a:pPr algn="l"/>
          <a:r>
            <a:rPr lang="en-US">
              <a:solidFill>
                <a:srgbClr val="1F2328"/>
              </a:solidFill>
              <a:latin typeface="Aptos"/>
              <a:ea typeface="+mn-lt"/>
              <a:cs typeface="+mn-lt"/>
            </a:rPr>
            <a:t>Developed using the VS Code and GitHub version control.</a:t>
          </a:r>
          <a:endParaRPr lang="en-US">
            <a:solidFill>
              <a:srgbClr val="1F2328"/>
            </a:solidFill>
            <a:latin typeface="Aptos"/>
          </a:endParaRPr>
        </a:p>
      </dgm:t>
    </dgm:pt>
    <dgm:pt modelId="{AF0507AD-C6AF-0C40-8AD5-A3452F0CA492}" type="parTrans" cxnId="{521B0105-F29D-5049-B946-07EC79AC971D}">
      <dgm:prSet/>
      <dgm:spPr/>
      <dgm:t>
        <a:bodyPr/>
        <a:lstStyle/>
        <a:p>
          <a:endParaRPr lang="en-US"/>
        </a:p>
      </dgm:t>
    </dgm:pt>
    <dgm:pt modelId="{DF9C186F-340D-EA48-8A92-602DA45ED419}" type="sibTrans" cxnId="{521B0105-F29D-5049-B946-07EC79AC971D}">
      <dgm:prSet/>
      <dgm:spPr/>
      <dgm:t>
        <a:bodyPr/>
        <a:lstStyle/>
        <a:p>
          <a:endParaRPr lang="en-US"/>
        </a:p>
      </dgm:t>
    </dgm:pt>
    <dgm:pt modelId="{F3CEE3B1-9BF2-4DEF-855C-7401F994DEA4}">
      <dgm:prSet phldr="0"/>
      <dgm:spPr/>
      <dgm:t>
        <a:bodyPr/>
        <a:lstStyle/>
        <a:p>
          <a:pPr rtl="0"/>
          <a:r>
            <a:rPr lang="en-US">
              <a:solidFill>
                <a:srgbClr val="1F2328"/>
              </a:solidFill>
              <a:latin typeface="Aptos"/>
            </a:rPr>
            <a:t>Respond to input with a delay below 100ms and have a database that can process normal user's requests without slowdown.</a:t>
          </a:r>
          <a:endParaRPr lang="en-US">
            <a:latin typeface="Aptos Display" panose="02110004020202020204"/>
          </a:endParaRPr>
        </a:p>
      </dgm:t>
    </dgm:pt>
    <dgm:pt modelId="{4EC72C8D-C23C-456E-9F99-37B7BB1956C7}" type="parTrans" cxnId="{A9D48BCF-C85E-488A-A7C9-A95D8055F80F}">
      <dgm:prSet/>
      <dgm:spPr/>
      <dgm:t>
        <a:bodyPr/>
        <a:lstStyle/>
        <a:p>
          <a:endParaRPr lang="en-US"/>
        </a:p>
      </dgm:t>
    </dgm:pt>
    <dgm:pt modelId="{4401F8DD-90CB-4374-A4D2-D6E01FA56320}" type="sibTrans" cxnId="{A9D48BCF-C85E-488A-A7C9-A95D8055F80F}">
      <dgm:prSet/>
      <dgm:spPr/>
      <dgm:t>
        <a:bodyPr/>
        <a:lstStyle/>
        <a:p>
          <a:endParaRPr lang="en-US"/>
        </a:p>
      </dgm:t>
    </dgm:pt>
    <dgm:pt modelId="{0D30DD33-F730-4BF6-86CD-AB2406222A10}">
      <dgm:prSet phldr="0"/>
      <dgm:spPr/>
      <dgm:t>
        <a:bodyPr/>
        <a:lstStyle/>
        <a:p>
          <a:pPr rtl="0">
            <a:lnSpc>
              <a:spcPct val="100000"/>
            </a:lnSpc>
          </a:pPr>
          <a:r>
            <a:rPr lang="en-US">
              <a:solidFill>
                <a:srgbClr val="1F2328"/>
              </a:solidFill>
              <a:latin typeface="Aptos"/>
            </a:rPr>
            <a:t> It must load in under 1s on most mobile devices and the web portal must load as fast as YouTube on all web platforms and support modern browsers.</a:t>
          </a:r>
          <a:endParaRPr lang="en-US">
            <a:latin typeface="Aptos Display" panose="02110004020202020204"/>
          </a:endParaRPr>
        </a:p>
      </dgm:t>
    </dgm:pt>
    <dgm:pt modelId="{C6475174-1146-42A7-96BE-05FB1090B83F}" type="parTrans" cxnId="{200B1ECB-3119-4A6D-80E7-F5507D70F687}">
      <dgm:prSet/>
      <dgm:spPr/>
      <dgm:t>
        <a:bodyPr/>
        <a:lstStyle/>
        <a:p>
          <a:endParaRPr lang="en-US"/>
        </a:p>
      </dgm:t>
    </dgm:pt>
    <dgm:pt modelId="{4A040025-1314-4C25-BDEB-B2AC7434E408}" type="sibTrans" cxnId="{200B1ECB-3119-4A6D-80E7-F5507D70F687}">
      <dgm:prSet/>
      <dgm:spPr/>
      <dgm:t>
        <a:bodyPr/>
        <a:lstStyle/>
        <a:p>
          <a:endParaRPr lang="en-US"/>
        </a:p>
      </dgm:t>
    </dgm:pt>
    <dgm:pt modelId="{D2F1B3C2-E50D-417C-81BB-BFFD796E3021}" type="pres">
      <dgm:prSet presAssocID="{FA665EB8-4652-DF40-9959-8258394C063B}" presName="Name0" presStyleCnt="0">
        <dgm:presLayoutVars>
          <dgm:chPref val="3"/>
          <dgm:dir/>
          <dgm:animLvl val="lvl"/>
          <dgm:resizeHandles/>
        </dgm:presLayoutVars>
      </dgm:prSet>
      <dgm:spPr/>
    </dgm:pt>
    <dgm:pt modelId="{B11B5AE4-5945-42F3-BE79-FD40ACF10D86}" type="pres">
      <dgm:prSet presAssocID="{8B9744D3-9BE3-7343-BC94-B79092F7F558}" presName="horFlow" presStyleCnt="0"/>
      <dgm:spPr/>
    </dgm:pt>
    <dgm:pt modelId="{25BA2A08-859D-4749-B940-BA5BF2708BDE}" type="pres">
      <dgm:prSet presAssocID="{8B9744D3-9BE3-7343-BC94-B79092F7F558}" presName="bigChev" presStyleLbl="node1" presStyleIdx="0" presStyleCnt="2"/>
      <dgm:spPr/>
    </dgm:pt>
    <dgm:pt modelId="{85DC0C78-5813-49FA-A049-1DD6A196D76B}" type="pres">
      <dgm:prSet presAssocID="{3BF859E7-B3DE-A74A-A7E4-D88FF72E7B63}" presName="parTrans" presStyleCnt="0"/>
      <dgm:spPr/>
    </dgm:pt>
    <dgm:pt modelId="{2FDC6EF5-0F98-4DFB-ADE9-BBE891F7DC7C}" type="pres">
      <dgm:prSet presAssocID="{F35E5753-CF3F-0E45-A691-632955DEF458}" presName="node" presStyleLbl="alignAccFollowNode1" presStyleIdx="0" presStyleCnt="5">
        <dgm:presLayoutVars>
          <dgm:bulletEnabled val="1"/>
        </dgm:presLayoutVars>
      </dgm:prSet>
      <dgm:spPr/>
    </dgm:pt>
    <dgm:pt modelId="{D08BE68A-26CE-4C2E-B879-615FB1522411}" type="pres">
      <dgm:prSet presAssocID="{EA3A111D-70E7-1844-B5BF-434FBDB1A6C4}" presName="sibTrans" presStyleCnt="0"/>
      <dgm:spPr/>
    </dgm:pt>
    <dgm:pt modelId="{E0C60504-F6A3-4E78-87FA-318A25EBED2E}" type="pres">
      <dgm:prSet presAssocID="{F3CEE3B1-9BF2-4DEF-855C-7401F994DEA4}" presName="node" presStyleLbl="alignAccFollowNode1" presStyleIdx="1" presStyleCnt="5">
        <dgm:presLayoutVars>
          <dgm:bulletEnabled val="1"/>
        </dgm:presLayoutVars>
      </dgm:prSet>
      <dgm:spPr/>
    </dgm:pt>
    <dgm:pt modelId="{060B2B6E-B2B7-493C-8F43-C04B5726F15C}" type="pres">
      <dgm:prSet presAssocID="{4401F8DD-90CB-4374-A4D2-D6E01FA56320}" presName="sibTrans" presStyleCnt="0"/>
      <dgm:spPr/>
    </dgm:pt>
    <dgm:pt modelId="{FE4BF2C3-CBF6-4CFC-996D-375BC74BCC52}" type="pres">
      <dgm:prSet presAssocID="{0D30DD33-F730-4BF6-86CD-AB2406222A10}" presName="node" presStyleLbl="alignAccFollowNode1" presStyleIdx="2" presStyleCnt="5">
        <dgm:presLayoutVars>
          <dgm:bulletEnabled val="1"/>
        </dgm:presLayoutVars>
      </dgm:prSet>
      <dgm:spPr/>
    </dgm:pt>
    <dgm:pt modelId="{62C622AD-0EE9-4010-8F27-ACF67992DAA1}" type="pres">
      <dgm:prSet presAssocID="{8B9744D3-9BE3-7343-BC94-B79092F7F558}" presName="vSp" presStyleCnt="0"/>
      <dgm:spPr/>
    </dgm:pt>
    <dgm:pt modelId="{811D26EE-B793-4626-BCCD-1597D60889E1}" type="pres">
      <dgm:prSet presAssocID="{6F74FED2-B213-AA44-99D4-6054FF598E8F}" presName="horFlow" presStyleCnt="0"/>
      <dgm:spPr/>
    </dgm:pt>
    <dgm:pt modelId="{E04A1001-B070-47E0-B0E6-7A1DB4EBE88B}" type="pres">
      <dgm:prSet presAssocID="{6F74FED2-B213-AA44-99D4-6054FF598E8F}" presName="bigChev" presStyleLbl="node1" presStyleIdx="1" presStyleCnt="2"/>
      <dgm:spPr/>
    </dgm:pt>
    <dgm:pt modelId="{C7A82754-B516-410E-975D-71B03D29E5B8}" type="pres">
      <dgm:prSet presAssocID="{ACEF0116-C5C8-134C-89BC-05C51FBFD26C}" presName="parTrans" presStyleCnt="0"/>
      <dgm:spPr/>
    </dgm:pt>
    <dgm:pt modelId="{BF7BA338-B5D8-46B7-936E-EE46E713F901}" type="pres">
      <dgm:prSet presAssocID="{7E41CDF4-B4E1-634A-8A50-F0AF79D46BFE}" presName="node" presStyleLbl="alignAccFollowNode1" presStyleIdx="3" presStyleCnt="5">
        <dgm:presLayoutVars>
          <dgm:bulletEnabled val="1"/>
        </dgm:presLayoutVars>
      </dgm:prSet>
      <dgm:spPr/>
    </dgm:pt>
    <dgm:pt modelId="{114BADF8-7665-4EDD-BF9D-8E8D96923512}" type="pres">
      <dgm:prSet presAssocID="{DAF0DD8A-2A79-2845-9DDD-790FFCA01980}" presName="sibTrans" presStyleCnt="0"/>
      <dgm:spPr/>
    </dgm:pt>
    <dgm:pt modelId="{8AA0620C-866A-4896-B103-5DE2C4B07F08}" type="pres">
      <dgm:prSet presAssocID="{B1301526-B471-464A-B263-96ED05D52A6C}" presName="node" presStyleLbl="alignAccFollowNode1" presStyleIdx="4" presStyleCnt="5">
        <dgm:presLayoutVars>
          <dgm:bulletEnabled val="1"/>
        </dgm:presLayoutVars>
      </dgm:prSet>
      <dgm:spPr/>
    </dgm:pt>
  </dgm:ptLst>
  <dgm:cxnLst>
    <dgm:cxn modelId="{521B0105-F29D-5049-B946-07EC79AC971D}" srcId="{6F74FED2-B213-AA44-99D4-6054FF598E8F}" destId="{B1301526-B471-464A-B263-96ED05D52A6C}" srcOrd="1" destOrd="0" parTransId="{AF0507AD-C6AF-0C40-8AD5-A3452F0CA492}" sibTransId="{DF9C186F-340D-EA48-8A92-602DA45ED419}"/>
    <dgm:cxn modelId="{3F16471F-884C-634B-9C98-22E495311CE3}" srcId="{6F74FED2-B213-AA44-99D4-6054FF598E8F}" destId="{7E41CDF4-B4E1-634A-8A50-F0AF79D46BFE}" srcOrd="0" destOrd="0" parTransId="{ACEF0116-C5C8-134C-89BC-05C51FBFD26C}" sibTransId="{DAF0DD8A-2A79-2845-9DDD-790FFCA01980}"/>
    <dgm:cxn modelId="{495C8423-3BBB-8147-A1AD-27D9D66EEB98}" type="presOf" srcId="{F3CEE3B1-9BF2-4DEF-855C-7401F994DEA4}" destId="{E0C60504-F6A3-4E78-87FA-318A25EBED2E}" srcOrd="0" destOrd="0" presId="urn:microsoft.com/office/officeart/2005/8/layout/lProcess3"/>
    <dgm:cxn modelId="{7C33FC35-7D7B-0E49-9CB0-8BAC1C1E550F}" type="presOf" srcId="{F35E5753-CF3F-0E45-A691-632955DEF458}" destId="{2FDC6EF5-0F98-4DFB-ADE9-BBE891F7DC7C}" srcOrd="0" destOrd="0" presId="urn:microsoft.com/office/officeart/2005/8/layout/lProcess3"/>
    <dgm:cxn modelId="{F2CAEF62-4974-254B-8046-8433246D7947}" type="presOf" srcId="{B1301526-B471-464A-B263-96ED05D52A6C}" destId="{8AA0620C-866A-4896-B103-5DE2C4B07F08}" srcOrd="0" destOrd="0" presId="urn:microsoft.com/office/officeart/2005/8/layout/lProcess3"/>
    <dgm:cxn modelId="{E2DEBB81-CA52-724C-AFFE-CE3D4DFD29A1}" type="presOf" srcId="{6F74FED2-B213-AA44-99D4-6054FF598E8F}" destId="{E04A1001-B070-47E0-B0E6-7A1DB4EBE88B}" srcOrd="0" destOrd="0" presId="urn:microsoft.com/office/officeart/2005/8/layout/lProcess3"/>
    <dgm:cxn modelId="{B9D2F989-3A96-124C-AB23-B1C8D3331708}" srcId="{FA665EB8-4652-DF40-9959-8258394C063B}" destId="{8B9744D3-9BE3-7343-BC94-B79092F7F558}" srcOrd="0" destOrd="0" parTransId="{1C13130B-9E39-9B46-8B40-58F547FBB72A}" sibTransId="{9DB95FBA-CACC-6040-9BB0-A5C4825D1A48}"/>
    <dgm:cxn modelId="{8709BB8B-4743-3C4F-888A-6D232E974B7F}" srcId="{FA665EB8-4652-DF40-9959-8258394C063B}" destId="{6F74FED2-B213-AA44-99D4-6054FF598E8F}" srcOrd="1" destOrd="0" parTransId="{F24B8E57-EC11-2C41-BAD8-97BCCB70D75D}" sibTransId="{558436C3-9342-BD48-9DAE-72183D81188A}"/>
    <dgm:cxn modelId="{B8AA2DB9-BFEA-3841-BF81-9B79473988D6}" type="presOf" srcId="{8B9744D3-9BE3-7343-BC94-B79092F7F558}" destId="{25BA2A08-859D-4749-B940-BA5BF2708BDE}" srcOrd="0" destOrd="0" presId="urn:microsoft.com/office/officeart/2005/8/layout/lProcess3"/>
    <dgm:cxn modelId="{E4E5E4C3-3BDB-8642-8107-EADAD05A6022}" type="presOf" srcId="{7E41CDF4-B4E1-634A-8A50-F0AF79D46BFE}" destId="{BF7BA338-B5D8-46B7-936E-EE46E713F901}" srcOrd="0" destOrd="0" presId="urn:microsoft.com/office/officeart/2005/8/layout/lProcess3"/>
    <dgm:cxn modelId="{850EFBC4-C439-6641-89A3-3DA365A11CE6}" type="presOf" srcId="{0D30DD33-F730-4BF6-86CD-AB2406222A10}" destId="{FE4BF2C3-CBF6-4CFC-996D-375BC74BCC52}" srcOrd="0" destOrd="0" presId="urn:microsoft.com/office/officeart/2005/8/layout/lProcess3"/>
    <dgm:cxn modelId="{200B1ECB-3119-4A6D-80E7-F5507D70F687}" srcId="{8B9744D3-9BE3-7343-BC94-B79092F7F558}" destId="{0D30DD33-F730-4BF6-86CD-AB2406222A10}" srcOrd="2" destOrd="0" parTransId="{C6475174-1146-42A7-96BE-05FB1090B83F}" sibTransId="{4A040025-1314-4C25-BDEB-B2AC7434E408}"/>
    <dgm:cxn modelId="{A9D48BCF-C85E-488A-A7C9-A95D8055F80F}" srcId="{8B9744D3-9BE3-7343-BC94-B79092F7F558}" destId="{F3CEE3B1-9BF2-4DEF-855C-7401F994DEA4}" srcOrd="1" destOrd="0" parTransId="{4EC72C8D-C23C-456E-9F99-37B7BB1956C7}" sibTransId="{4401F8DD-90CB-4374-A4D2-D6E01FA56320}"/>
    <dgm:cxn modelId="{AED6C8D8-C510-4A03-B4C4-96A1E3209A4D}" type="presOf" srcId="{FA665EB8-4652-DF40-9959-8258394C063B}" destId="{D2F1B3C2-E50D-417C-81BB-BFFD796E3021}" srcOrd="0" destOrd="0" presId="urn:microsoft.com/office/officeart/2005/8/layout/lProcess3"/>
    <dgm:cxn modelId="{C99BECD8-629C-074D-86E2-B21E6D97662E}" srcId="{8B9744D3-9BE3-7343-BC94-B79092F7F558}" destId="{F35E5753-CF3F-0E45-A691-632955DEF458}" srcOrd="0" destOrd="0" parTransId="{3BF859E7-B3DE-A74A-A7E4-D88FF72E7B63}" sibTransId="{EA3A111D-70E7-1844-B5BF-434FBDB1A6C4}"/>
    <dgm:cxn modelId="{1A212200-3BD7-1C42-8ED1-DD0722FD1FD8}" type="presParOf" srcId="{D2F1B3C2-E50D-417C-81BB-BFFD796E3021}" destId="{B11B5AE4-5945-42F3-BE79-FD40ACF10D86}" srcOrd="0" destOrd="0" presId="urn:microsoft.com/office/officeart/2005/8/layout/lProcess3"/>
    <dgm:cxn modelId="{514CE010-E155-8D4C-8EA3-A00837ABA756}" type="presParOf" srcId="{B11B5AE4-5945-42F3-BE79-FD40ACF10D86}" destId="{25BA2A08-859D-4749-B940-BA5BF2708BDE}" srcOrd="0" destOrd="0" presId="urn:microsoft.com/office/officeart/2005/8/layout/lProcess3"/>
    <dgm:cxn modelId="{33E87F44-8C24-4147-8901-9DE5DCAFF0D4}" type="presParOf" srcId="{B11B5AE4-5945-42F3-BE79-FD40ACF10D86}" destId="{85DC0C78-5813-49FA-A049-1DD6A196D76B}" srcOrd="1" destOrd="0" presId="urn:microsoft.com/office/officeart/2005/8/layout/lProcess3"/>
    <dgm:cxn modelId="{9598B0DF-E100-AA45-BD83-472D1AF27116}" type="presParOf" srcId="{B11B5AE4-5945-42F3-BE79-FD40ACF10D86}" destId="{2FDC6EF5-0F98-4DFB-ADE9-BBE891F7DC7C}" srcOrd="2" destOrd="0" presId="urn:microsoft.com/office/officeart/2005/8/layout/lProcess3"/>
    <dgm:cxn modelId="{6E1DE70D-1C85-7E4A-B10E-E3971B5E814D}" type="presParOf" srcId="{B11B5AE4-5945-42F3-BE79-FD40ACF10D86}" destId="{D08BE68A-26CE-4C2E-B879-615FB1522411}" srcOrd="3" destOrd="0" presId="urn:microsoft.com/office/officeart/2005/8/layout/lProcess3"/>
    <dgm:cxn modelId="{DC5779E7-A772-4F46-B4E7-804BB9FD0261}" type="presParOf" srcId="{B11B5AE4-5945-42F3-BE79-FD40ACF10D86}" destId="{E0C60504-F6A3-4E78-87FA-318A25EBED2E}" srcOrd="4" destOrd="0" presId="urn:microsoft.com/office/officeart/2005/8/layout/lProcess3"/>
    <dgm:cxn modelId="{02532C87-19E6-4441-A605-C41473F5DEB9}" type="presParOf" srcId="{B11B5AE4-5945-42F3-BE79-FD40ACF10D86}" destId="{060B2B6E-B2B7-493C-8F43-C04B5726F15C}" srcOrd="5" destOrd="0" presId="urn:microsoft.com/office/officeart/2005/8/layout/lProcess3"/>
    <dgm:cxn modelId="{53281551-626E-1342-99EF-4DB3DCAF0C57}" type="presParOf" srcId="{B11B5AE4-5945-42F3-BE79-FD40ACF10D86}" destId="{FE4BF2C3-CBF6-4CFC-996D-375BC74BCC52}" srcOrd="6" destOrd="0" presId="urn:microsoft.com/office/officeart/2005/8/layout/lProcess3"/>
    <dgm:cxn modelId="{6999264F-A045-664B-8CB1-603E2A2AC654}" type="presParOf" srcId="{D2F1B3C2-E50D-417C-81BB-BFFD796E3021}" destId="{62C622AD-0EE9-4010-8F27-ACF67992DAA1}" srcOrd="1" destOrd="0" presId="urn:microsoft.com/office/officeart/2005/8/layout/lProcess3"/>
    <dgm:cxn modelId="{ABD0B8FA-51C9-4E4A-9E32-72EFAB29974B}" type="presParOf" srcId="{D2F1B3C2-E50D-417C-81BB-BFFD796E3021}" destId="{811D26EE-B793-4626-BCCD-1597D60889E1}" srcOrd="2" destOrd="0" presId="urn:microsoft.com/office/officeart/2005/8/layout/lProcess3"/>
    <dgm:cxn modelId="{0BF00C26-871A-0349-A138-DADB9F38A1C6}" type="presParOf" srcId="{811D26EE-B793-4626-BCCD-1597D60889E1}" destId="{E04A1001-B070-47E0-B0E6-7A1DB4EBE88B}" srcOrd="0" destOrd="0" presId="urn:microsoft.com/office/officeart/2005/8/layout/lProcess3"/>
    <dgm:cxn modelId="{1F9ACD86-BA68-7C48-A44D-C2D04F625604}" type="presParOf" srcId="{811D26EE-B793-4626-BCCD-1597D60889E1}" destId="{C7A82754-B516-410E-975D-71B03D29E5B8}" srcOrd="1" destOrd="0" presId="urn:microsoft.com/office/officeart/2005/8/layout/lProcess3"/>
    <dgm:cxn modelId="{27998F19-BB1C-F244-B311-749E6BE561F6}" type="presParOf" srcId="{811D26EE-B793-4626-BCCD-1597D60889E1}" destId="{BF7BA338-B5D8-46B7-936E-EE46E713F901}" srcOrd="2" destOrd="0" presId="urn:microsoft.com/office/officeart/2005/8/layout/lProcess3"/>
    <dgm:cxn modelId="{AC1790BD-6054-7641-B06C-37F5AF8920E5}" type="presParOf" srcId="{811D26EE-B793-4626-BCCD-1597D60889E1}" destId="{114BADF8-7665-4EDD-BF9D-8E8D96923512}" srcOrd="3" destOrd="0" presId="urn:microsoft.com/office/officeart/2005/8/layout/lProcess3"/>
    <dgm:cxn modelId="{DECB1A8F-2E28-6240-8382-A9E4FA81CC75}" type="presParOf" srcId="{811D26EE-B793-4626-BCCD-1597D60889E1}" destId="{8AA0620C-866A-4896-B103-5DE2C4B07F08}" srcOrd="4"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16C04C0-2ED7-4607-B3A2-63B2062BA31C}" type="doc">
      <dgm:prSet loTypeId="urn:microsoft.com/office/officeart/2018/5/layout/IconCircle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74BD473B-0771-4B46-8D5F-DA8953DB0828}">
      <dgm:prSet/>
      <dgm:spPr/>
      <dgm:t>
        <a:bodyPr/>
        <a:lstStyle/>
        <a:p>
          <a:pPr>
            <a:lnSpc>
              <a:spcPct val="100000"/>
            </a:lnSpc>
            <a:defRPr cap="all"/>
          </a:pPr>
          <a:r>
            <a:rPr lang="en-US"/>
            <a:t>APIs Implementation</a:t>
          </a:r>
        </a:p>
      </dgm:t>
    </dgm:pt>
    <dgm:pt modelId="{9FAA4ABC-4D9A-4BAA-A522-B2B269225EBC}" type="parTrans" cxnId="{8A4D1BDD-1B2C-4455-A102-84AFDC2BFD04}">
      <dgm:prSet/>
      <dgm:spPr/>
      <dgm:t>
        <a:bodyPr/>
        <a:lstStyle/>
        <a:p>
          <a:endParaRPr lang="en-US"/>
        </a:p>
      </dgm:t>
    </dgm:pt>
    <dgm:pt modelId="{48C82522-D0D4-4BAD-869E-6D7AB7AB60B5}" type="sibTrans" cxnId="{8A4D1BDD-1B2C-4455-A102-84AFDC2BFD04}">
      <dgm:prSet/>
      <dgm:spPr/>
      <dgm:t>
        <a:bodyPr/>
        <a:lstStyle/>
        <a:p>
          <a:endParaRPr lang="en-US"/>
        </a:p>
      </dgm:t>
    </dgm:pt>
    <dgm:pt modelId="{0086F992-5CED-4B78-B359-34AEED2CA313}">
      <dgm:prSet/>
      <dgm:spPr/>
      <dgm:t>
        <a:bodyPr/>
        <a:lstStyle/>
        <a:p>
          <a:pPr>
            <a:lnSpc>
              <a:spcPct val="100000"/>
            </a:lnSpc>
            <a:defRPr cap="all"/>
          </a:pPr>
          <a:r>
            <a:rPr lang="en-US"/>
            <a:t>Task Sharing</a:t>
          </a:r>
        </a:p>
      </dgm:t>
    </dgm:pt>
    <dgm:pt modelId="{7558C901-A1DB-4C9E-BC45-7493048FC3DF}" type="parTrans" cxnId="{D8126871-66AD-4560-B562-8A4E68C0E80E}">
      <dgm:prSet/>
      <dgm:spPr/>
      <dgm:t>
        <a:bodyPr/>
        <a:lstStyle/>
        <a:p>
          <a:endParaRPr lang="en-US"/>
        </a:p>
      </dgm:t>
    </dgm:pt>
    <dgm:pt modelId="{A7B80CD9-9483-430B-9108-027CF011BC6A}" type="sibTrans" cxnId="{D8126871-66AD-4560-B562-8A4E68C0E80E}">
      <dgm:prSet/>
      <dgm:spPr/>
      <dgm:t>
        <a:bodyPr/>
        <a:lstStyle/>
        <a:p>
          <a:endParaRPr lang="en-US"/>
        </a:p>
      </dgm:t>
    </dgm:pt>
    <dgm:pt modelId="{10629011-11FC-4B22-AD33-BF2ECAAA83F9}">
      <dgm:prSet/>
      <dgm:spPr/>
      <dgm:t>
        <a:bodyPr/>
        <a:lstStyle/>
        <a:p>
          <a:pPr>
            <a:lnSpc>
              <a:spcPct val="100000"/>
            </a:lnSpc>
            <a:defRPr cap="all"/>
          </a:pPr>
          <a:r>
            <a:rPr lang="en-US"/>
            <a:t>User Performance Tracking</a:t>
          </a:r>
        </a:p>
      </dgm:t>
    </dgm:pt>
    <dgm:pt modelId="{3F983355-B9AB-4430-8EA5-5A24CD67E9E3}" type="parTrans" cxnId="{53AC4B42-41D7-4624-851A-65078AF367E4}">
      <dgm:prSet/>
      <dgm:spPr/>
      <dgm:t>
        <a:bodyPr/>
        <a:lstStyle/>
        <a:p>
          <a:endParaRPr lang="en-US"/>
        </a:p>
      </dgm:t>
    </dgm:pt>
    <dgm:pt modelId="{2D2F5FEF-7127-4150-900D-7240FD729002}" type="sibTrans" cxnId="{53AC4B42-41D7-4624-851A-65078AF367E4}">
      <dgm:prSet/>
      <dgm:spPr/>
      <dgm:t>
        <a:bodyPr/>
        <a:lstStyle/>
        <a:p>
          <a:endParaRPr lang="en-US"/>
        </a:p>
      </dgm:t>
    </dgm:pt>
    <dgm:pt modelId="{7D3527E7-CBE1-3940-B545-12A928D4BAC7}">
      <dgm:prSet/>
      <dgm:spPr/>
      <dgm:t>
        <a:bodyPr/>
        <a:lstStyle/>
        <a:p>
          <a:pPr>
            <a:lnSpc>
              <a:spcPct val="100000"/>
            </a:lnSpc>
            <a:defRPr cap="all"/>
          </a:pPr>
          <a:r>
            <a:rPr lang="en-US"/>
            <a:t>Website Implementation</a:t>
          </a:r>
        </a:p>
      </dgm:t>
    </dgm:pt>
    <dgm:pt modelId="{0772D2AE-AB87-9D40-AA2B-10B0B730BA5A}" type="parTrans" cxnId="{E038A77D-8A82-6B48-8B48-DCA54D4A7F59}">
      <dgm:prSet/>
      <dgm:spPr/>
      <dgm:t>
        <a:bodyPr/>
        <a:lstStyle/>
        <a:p>
          <a:endParaRPr lang="en-US"/>
        </a:p>
      </dgm:t>
    </dgm:pt>
    <dgm:pt modelId="{2F239652-C5B1-A840-A65A-39BBFA0BCA89}" type="sibTrans" cxnId="{E038A77D-8A82-6B48-8B48-DCA54D4A7F59}">
      <dgm:prSet/>
      <dgm:spPr/>
      <dgm:t>
        <a:bodyPr/>
        <a:lstStyle/>
        <a:p>
          <a:endParaRPr lang="en-US"/>
        </a:p>
      </dgm:t>
    </dgm:pt>
    <dgm:pt modelId="{5E34F487-32B9-F64E-B510-C6111A3A9084}">
      <dgm:prSet/>
      <dgm:spPr/>
      <dgm:t>
        <a:bodyPr/>
        <a:lstStyle/>
        <a:p>
          <a:pPr>
            <a:lnSpc>
              <a:spcPct val="100000"/>
            </a:lnSpc>
            <a:defRPr cap="all"/>
          </a:pPr>
          <a:r>
            <a:rPr lang="en-US"/>
            <a:t>Continuous Updates</a:t>
          </a:r>
        </a:p>
      </dgm:t>
    </dgm:pt>
    <dgm:pt modelId="{3C0BBAAF-6A97-B048-B9B5-500860FE0E43}" type="parTrans" cxnId="{1B1F9C46-D42F-8147-9703-78275ECD828F}">
      <dgm:prSet/>
      <dgm:spPr/>
      <dgm:t>
        <a:bodyPr/>
        <a:lstStyle/>
        <a:p>
          <a:endParaRPr lang="en-US"/>
        </a:p>
      </dgm:t>
    </dgm:pt>
    <dgm:pt modelId="{E4308413-EF64-6545-A498-BBA4B3E956E1}" type="sibTrans" cxnId="{1B1F9C46-D42F-8147-9703-78275ECD828F}">
      <dgm:prSet/>
      <dgm:spPr/>
      <dgm:t>
        <a:bodyPr/>
        <a:lstStyle/>
        <a:p>
          <a:endParaRPr lang="en-US"/>
        </a:p>
      </dgm:t>
    </dgm:pt>
    <dgm:pt modelId="{28197348-0260-47D0-84CE-616382FB2E47}" type="pres">
      <dgm:prSet presAssocID="{A16C04C0-2ED7-4607-B3A2-63B2062BA31C}" presName="root" presStyleCnt="0">
        <dgm:presLayoutVars>
          <dgm:dir/>
          <dgm:resizeHandles val="exact"/>
        </dgm:presLayoutVars>
      </dgm:prSet>
      <dgm:spPr/>
    </dgm:pt>
    <dgm:pt modelId="{76B437B9-BBB9-43C3-BC72-F1ABD037739F}" type="pres">
      <dgm:prSet presAssocID="{74BD473B-0771-4B46-8D5F-DA8953DB0828}" presName="compNode" presStyleCnt="0"/>
      <dgm:spPr/>
    </dgm:pt>
    <dgm:pt modelId="{242C29D8-2A9B-460C-BEE9-E635CCC699F2}" type="pres">
      <dgm:prSet presAssocID="{74BD473B-0771-4B46-8D5F-DA8953DB0828}" presName="iconBgRect" presStyleLbl="bgShp" presStyleIdx="0" presStyleCnt="5"/>
      <dgm:spPr/>
    </dgm:pt>
    <dgm:pt modelId="{E48FED30-51E4-476E-BEE1-5BC3C35E8CC8}" type="pres">
      <dgm:prSet presAssocID="{74BD473B-0771-4B46-8D5F-DA8953DB082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F473BB1-25EA-470E-972E-DD81B23B13CF}" type="pres">
      <dgm:prSet presAssocID="{74BD473B-0771-4B46-8D5F-DA8953DB0828}" presName="spaceRect" presStyleCnt="0"/>
      <dgm:spPr/>
    </dgm:pt>
    <dgm:pt modelId="{63A9DC21-A57F-41A7-B28E-EDBCD5B8FACD}" type="pres">
      <dgm:prSet presAssocID="{74BD473B-0771-4B46-8D5F-DA8953DB0828}" presName="textRect" presStyleLbl="revTx" presStyleIdx="0" presStyleCnt="5">
        <dgm:presLayoutVars>
          <dgm:chMax val="1"/>
          <dgm:chPref val="1"/>
        </dgm:presLayoutVars>
      </dgm:prSet>
      <dgm:spPr/>
    </dgm:pt>
    <dgm:pt modelId="{43B8954E-EE21-445B-A4B6-B8292B9005CE}" type="pres">
      <dgm:prSet presAssocID="{48C82522-D0D4-4BAD-869E-6D7AB7AB60B5}" presName="sibTrans" presStyleCnt="0"/>
      <dgm:spPr/>
    </dgm:pt>
    <dgm:pt modelId="{08E1301C-8940-4D3C-8425-395ED90EDBBE}" type="pres">
      <dgm:prSet presAssocID="{0086F992-5CED-4B78-B359-34AEED2CA313}" presName="compNode" presStyleCnt="0"/>
      <dgm:spPr/>
    </dgm:pt>
    <dgm:pt modelId="{CCCB685D-FC12-412C-A7D2-827D98F0B912}" type="pres">
      <dgm:prSet presAssocID="{0086F992-5CED-4B78-B359-34AEED2CA313}" presName="iconBgRect" presStyleLbl="bgShp" presStyleIdx="1" presStyleCnt="5"/>
      <dgm:spPr/>
    </dgm:pt>
    <dgm:pt modelId="{3717E9BE-D1D7-40D5-8BDE-92BBD74160DD}" type="pres">
      <dgm:prSet presAssocID="{0086F992-5CED-4B78-B359-34AEED2CA31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0BFC1C35-9E75-4838-8DC2-A4234DA4AAB0}" type="pres">
      <dgm:prSet presAssocID="{0086F992-5CED-4B78-B359-34AEED2CA313}" presName="spaceRect" presStyleCnt="0"/>
      <dgm:spPr/>
    </dgm:pt>
    <dgm:pt modelId="{291ADEFE-89C0-4453-AE01-4000C9D58232}" type="pres">
      <dgm:prSet presAssocID="{0086F992-5CED-4B78-B359-34AEED2CA313}" presName="textRect" presStyleLbl="revTx" presStyleIdx="1" presStyleCnt="5">
        <dgm:presLayoutVars>
          <dgm:chMax val="1"/>
          <dgm:chPref val="1"/>
        </dgm:presLayoutVars>
      </dgm:prSet>
      <dgm:spPr/>
    </dgm:pt>
    <dgm:pt modelId="{F2B3D920-712B-44AC-AF9F-F8A3883A5B42}" type="pres">
      <dgm:prSet presAssocID="{A7B80CD9-9483-430B-9108-027CF011BC6A}" presName="sibTrans" presStyleCnt="0"/>
      <dgm:spPr/>
    </dgm:pt>
    <dgm:pt modelId="{81A0A7AF-6B7F-4D48-AEC8-72B5D468C1A4}" type="pres">
      <dgm:prSet presAssocID="{10629011-11FC-4B22-AD33-BF2ECAAA83F9}" presName="compNode" presStyleCnt="0"/>
      <dgm:spPr/>
    </dgm:pt>
    <dgm:pt modelId="{015E2B0E-384F-405E-9A40-584A3D8A17EF}" type="pres">
      <dgm:prSet presAssocID="{10629011-11FC-4B22-AD33-BF2ECAAA83F9}" presName="iconBgRect" presStyleLbl="bgShp" presStyleIdx="2" presStyleCnt="5"/>
      <dgm:spPr/>
    </dgm:pt>
    <dgm:pt modelId="{9DEDBB2A-93FB-45B1-B4A7-D809CD91B58B}" type="pres">
      <dgm:prSet presAssocID="{10629011-11FC-4B22-AD33-BF2ECAAA83F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E863065F-D9B1-4899-A614-2979CCAFDCF8}" type="pres">
      <dgm:prSet presAssocID="{10629011-11FC-4B22-AD33-BF2ECAAA83F9}" presName="spaceRect" presStyleCnt="0"/>
      <dgm:spPr/>
    </dgm:pt>
    <dgm:pt modelId="{784E18E8-EAA6-4AE6-A6AF-A724755BFCA1}" type="pres">
      <dgm:prSet presAssocID="{10629011-11FC-4B22-AD33-BF2ECAAA83F9}" presName="textRect" presStyleLbl="revTx" presStyleIdx="2" presStyleCnt="5">
        <dgm:presLayoutVars>
          <dgm:chMax val="1"/>
          <dgm:chPref val="1"/>
        </dgm:presLayoutVars>
      </dgm:prSet>
      <dgm:spPr/>
    </dgm:pt>
    <dgm:pt modelId="{777D960A-7845-F147-9151-EF6AC2B2EF07}" type="pres">
      <dgm:prSet presAssocID="{2D2F5FEF-7127-4150-900D-7240FD729002}" presName="sibTrans" presStyleCnt="0"/>
      <dgm:spPr/>
    </dgm:pt>
    <dgm:pt modelId="{591B1C2A-219D-2742-883F-8FF765F75502}" type="pres">
      <dgm:prSet presAssocID="{7D3527E7-CBE1-3940-B545-12A928D4BAC7}" presName="compNode" presStyleCnt="0"/>
      <dgm:spPr/>
    </dgm:pt>
    <dgm:pt modelId="{BA2EF3D6-327E-704B-89E7-699D21E23CA4}" type="pres">
      <dgm:prSet presAssocID="{7D3527E7-CBE1-3940-B545-12A928D4BAC7}" presName="iconBgRect" presStyleLbl="bgShp" presStyleIdx="3" presStyleCnt="5"/>
      <dgm:spPr/>
    </dgm:pt>
    <dgm:pt modelId="{39B00EE9-684E-354B-9404-A78A593B6197}" type="pres">
      <dgm:prSet presAssocID="{7D3527E7-CBE1-3940-B545-12A928D4BAC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itor"/>
        </a:ext>
      </dgm:extLst>
    </dgm:pt>
    <dgm:pt modelId="{F5CDC613-A667-AD41-A68F-95F9B4800D30}" type="pres">
      <dgm:prSet presAssocID="{7D3527E7-CBE1-3940-B545-12A928D4BAC7}" presName="spaceRect" presStyleCnt="0"/>
      <dgm:spPr/>
    </dgm:pt>
    <dgm:pt modelId="{48455245-FF77-D043-86B7-BAA00C341C6D}" type="pres">
      <dgm:prSet presAssocID="{7D3527E7-CBE1-3940-B545-12A928D4BAC7}" presName="textRect" presStyleLbl="revTx" presStyleIdx="3" presStyleCnt="5">
        <dgm:presLayoutVars>
          <dgm:chMax val="1"/>
          <dgm:chPref val="1"/>
        </dgm:presLayoutVars>
      </dgm:prSet>
      <dgm:spPr/>
    </dgm:pt>
    <dgm:pt modelId="{C0C440B0-6328-114E-9F01-FD389D42895E}" type="pres">
      <dgm:prSet presAssocID="{2F239652-C5B1-A840-A65A-39BBFA0BCA89}" presName="sibTrans" presStyleCnt="0"/>
      <dgm:spPr/>
    </dgm:pt>
    <dgm:pt modelId="{626BE6CF-3886-494B-A1B8-3AE45CE0714A}" type="pres">
      <dgm:prSet presAssocID="{5E34F487-32B9-F64E-B510-C6111A3A9084}" presName="compNode" presStyleCnt="0"/>
      <dgm:spPr/>
    </dgm:pt>
    <dgm:pt modelId="{81BA2349-07A6-F14B-9AD8-743AC384E565}" type="pres">
      <dgm:prSet presAssocID="{5E34F487-32B9-F64E-B510-C6111A3A9084}" presName="iconBgRect" presStyleLbl="bgShp" presStyleIdx="4" presStyleCnt="5"/>
      <dgm:spPr/>
    </dgm:pt>
    <dgm:pt modelId="{383B6002-009E-DF42-B958-C59663BF533F}" type="pres">
      <dgm:prSet presAssocID="{5E34F487-32B9-F64E-B510-C6111A3A9084}"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Repeat with solid fill"/>
        </a:ext>
      </dgm:extLst>
    </dgm:pt>
    <dgm:pt modelId="{8CB32C7D-6C55-854A-B543-D5045D3EFD74}" type="pres">
      <dgm:prSet presAssocID="{5E34F487-32B9-F64E-B510-C6111A3A9084}" presName="spaceRect" presStyleCnt="0"/>
      <dgm:spPr/>
    </dgm:pt>
    <dgm:pt modelId="{35C16A2A-D35F-B845-99BD-771C0CAB5215}" type="pres">
      <dgm:prSet presAssocID="{5E34F487-32B9-F64E-B510-C6111A3A9084}" presName="textRect" presStyleLbl="revTx" presStyleIdx="4" presStyleCnt="5">
        <dgm:presLayoutVars>
          <dgm:chMax val="1"/>
          <dgm:chPref val="1"/>
        </dgm:presLayoutVars>
      </dgm:prSet>
      <dgm:spPr/>
    </dgm:pt>
  </dgm:ptLst>
  <dgm:cxnLst>
    <dgm:cxn modelId="{304A5115-4212-41E7-A1EC-905BF3AAEF66}" type="presOf" srcId="{10629011-11FC-4B22-AD33-BF2ECAAA83F9}" destId="{784E18E8-EAA6-4AE6-A6AF-A724755BFCA1}" srcOrd="0" destOrd="0" presId="urn:microsoft.com/office/officeart/2018/5/layout/IconCircleLabelList"/>
    <dgm:cxn modelId="{A6EF9D19-BEB1-44B7-BF14-D6061CF69F7E}" type="presOf" srcId="{74BD473B-0771-4B46-8D5F-DA8953DB0828}" destId="{63A9DC21-A57F-41A7-B28E-EDBCD5B8FACD}" srcOrd="0" destOrd="0" presId="urn:microsoft.com/office/officeart/2018/5/layout/IconCircleLabelList"/>
    <dgm:cxn modelId="{AEA74721-97AC-5844-A245-93D12A2788D8}" type="presOf" srcId="{7D3527E7-CBE1-3940-B545-12A928D4BAC7}" destId="{48455245-FF77-D043-86B7-BAA00C341C6D}" srcOrd="0" destOrd="0" presId="urn:microsoft.com/office/officeart/2018/5/layout/IconCircleLabelList"/>
    <dgm:cxn modelId="{865F3B3E-58E2-4F12-9718-514EC082B224}" type="presOf" srcId="{A16C04C0-2ED7-4607-B3A2-63B2062BA31C}" destId="{28197348-0260-47D0-84CE-616382FB2E47}" srcOrd="0" destOrd="0" presId="urn:microsoft.com/office/officeart/2018/5/layout/IconCircleLabelList"/>
    <dgm:cxn modelId="{53AC4B42-41D7-4624-851A-65078AF367E4}" srcId="{A16C04C0-2ED7-4607-B3A2-63B2062BA31C}" destId="{10629011-11FC-4B22-AD33-BF2ECAAA83F9}" srcOrd="2" destOrd="0" parTransId="{3F983355-B9AB-4430-8EA5-5A24CD67E9E3}" sibTransId="{2D2F5FEF-7127-4150-900D-7240FD729002}"/>
    <dgm:cxn modelId="{1B1F9C46-D42F-8147-9703-78275ECD828F}" srcId="{A16C04C0-2ED7-4607-B3A2-63B2062BA31C}" destId="{5E34F487-32B9-F64E-B510-C6111A3A9084}" srcOrd="4" destOrd="0" parTransId="{3C0BBAAF-6A97-B048-B9B5-500860FE0E43}" sibTransId="{E4308413-EF64-6545-A498-BBA4B3E956E1}"/>
    <dgm:cxn modelId="{D8126871-66AD-4560-B562-8A4E68C0E80E}" srcId="{A16C04C0-2ED7-4607-B3A2-63B2062BA31C}" destId="{0086F992-5CED-4B78-B359-34AEED2CA313}" srcOrd="1" destOrd="0" parTransId="{7558C901-A1DB-4C9E-BC45-7493048FC3DF}" sibTransId="{A7B80CD9-9483-430B-9108-027CF011BC6A}"/>
    <dgm:cxn modelId="{F39F007C-D0F1-9049-ADCB-F6620AEE03AB}" type="presOf" srcId="{5E34F487-32B9-F64E-B510-C6111A3A9084}" destId="{35C16A2A-D35F-B845-99BD-771C0CAB5215}" srcOrd="0" destOrd="0" presId="urn:microsoft.com/office/officeart/2018/5/layout/IconCircleLabelList"/>
    <dgm:cxn modelId="{E038A77D-8A82-6B48-8B48-DCA54D4A7F59}" srcId="{A16C04C0-2ED7-4607-B3A2-63B2062BA31C}" destId="{7D3527E7-CBE1-3940-B545-12A928D4BAC7}" srcOrd="3" destOrd="0" parTransId="{0772D2AE-AB87-9D40-AA2B-10B0B730BA5A}" sibTransId="{2F239652-C5B1-A840-A65A-39BBFA0BCA89}"/>
    <dgm:cxn modelId="{8A4D1BDD-1B2C-4455-A102-84AFDC2BFD04}" srcId="{A16C04C0-2ED7-4607-B3A2-63B2062BA31C}" destId="{74BD473B-0771-4B46-8D5F-DA8953DB0828}" srcOrd="0" destOrd="0" parTransId="{9FAA4ABC-4D9A-4BAA-A522-B2B269225EBC}" sibTransId="{48C82522-D0D4-4BAD-869E-6D7AB7AB60B5}"/>
    <dgm:cxn modelId="{1EE1D4E3-83B1-4A86-A680-D3B280FE59D9}" type="presOf" srcId="{0086F992-5CED-4B78-B359-34AEED2CA313}" destId="{291ADEFE-89C0-4453-AE01-4000C9D58232}" srcOrd="0" destOrd="0" presId="urn:microsoft.com/office/officeart/2018/5/layout/IconCircleLabelList"/>
    <dgm:cxn modelId="{764D18C7-3C34-4AA9-A82E-71229285BE0A}" type="presParOf" srcId="{28197348-0260-47D0-84CE-616382FB2E47}" destId="{76B437B9-BBB9-43C3-BC72-F1ABD037739F}" srcOrd="0" destOrd="0" presId="urn:microsoft.com/office/officeart/2018/5/layout/IconCircleLabelList"/>
    <dgm:cxn modelId="{BD9693F6-F9A0-4D04-BBD2-61586B4D54C0}" type="presParOf" srcId="{76B437B9-BBB9-43C3-BC72-F1ABD037739F}" destId="{242C29D8-2A9B-460C-BEE9-E635CCC699F2}" srcOrd="0" destOrd="0" presId="urn:microsoft.com/office/officeart/2018/5/layout/IconCircleLabelList"/>
    <dgm:cxn modelId="{99ED3BB7-8838-45B9-99C3-E44052F31B4D}" type="presParOf" srcId="{76B437B9-BBB9-43C3-BC72-F1ABD037739F}" destId="{E48FED30-51E4-476E-BEE1-5BC3C35E8CC8}" srcOrd="1" destOrd="0" presId="urn:microsoft.com/office/officeart/2018/5/layout/IconCircleLabelList"/>
    <dgm:cxn modelId="{1EC6DB80-5896-4A1E-8215-0EA0B0BA004F}" type="presParOf" srcId="{76B437B9-BBB9-43C3-BC72-F1ABD037739F}" destId="{5F473BB1-25EA-470E-972E-DD81B23B13CF}" srcOrd="2" destOrd="0" presId="urn:microsoft.com/office/officeart/2018/5/layout/IconCircleLabelList"/>
    <dgm:cxn modelId="{50288CDA-91AE-4FED-9092-C191BD2FF627}" type="presParOf" srcId="{76B437B9-BBB9-43C3-BC72-F1ABD037739F}" destId="{63A9DC21-A57F-41A7-B28E-EDBCD5B8FACD}" srcOrd="3" destOrd="0" presId="urn:microsoft.com/office/officeart/2018/5/layout/IconCircleLabelList"/>
    <dgm:cxn modelId="{2DB8BC28-3614-4EE3-866D-30AF8DFD32A1}" type="presParOf" srcId="{28197348-0260-47D0-84CE-616382FB2E47}" destId="{43B8954E-EE21-445B-A4B6-B8292B9005CE}" srcOrd="1" destOrd="0" presId="urn:microsoft.com/office/officeart/2018/5/layout/IconCircleLabelList"/>
    <dgm:cxn modelId="{F3BA072F-2C05-4FAB-BFE9-C4E1781427AF}" type="presParOf" srcId="{28197348-0260-47D0-84CE-616382FB2E47}" destId="{08E1301C-8940-4D3C-8425-395ED90EDBBE}" srcOrd="2" destOrd="0" presId="urn:microsoft.com/office/officeart/2018/5/layout/IconCircleLabelList"/>
    <dgm:cxn modelId="{DCB2B2A0-FC19-43E6-94F3-6528DBDC96BC}" type="presParOf" srcId="{08E1301C-8940-4D3C-8425-395ED90EDBBE}" destId="{CCCB685D-FC12-412C-A7D2-827D98F0B912}" srcOrd="0" destOrd="0" presId="urn:microsoft.com/office/officeart/2018/5/layout/IconCircleLabelList"/>
    <dgm:cxn modelId="{D7DE3CA6-EA4A-41D8-A2F5-1C24D79F39E9}" type="presParOf" srcId="{08E1301C-8940-4D3C-8425-395ED90EDBBE}" destId="{3717E9BE-D1D7-40D5-8BDE-92BBD74160DD}" srcOrd="1" destOrd="0" presId="urn:microsoft.com/office/officeart/2018/5/layout/IconCircleLabelList"/>
    <dgm:cxn modelId="{E3658E4D-B19B-416B-9121-91D9605E422C}" type="presParOf" srcId="{08E1301C-8940-4D3C-8425-395ED90EDBBE}" destId="{0BFC1C35-9E75-4838-8DC2-A4234DA4AAB0}" srcOrd="2" destOrd="0" presId="urn:microsoft.com/office/officeart/2018/5/layout/IconCircleLabelList"/>
    <dgm:cxn modelId="{6F9ABB01-583B-446D-9D24-301CF5A543D5}" type="presParOf" srcId="{08E1301C-8940-4D3C-8425-395ED90EDBBE}" destId="{291ADEFE-89C0-4453-AE01-4000C9D58232}" srcOrd="3" destOrd="0" presId="urn:microsoft.com/office/officeart/2018/5/layout/IconCircleLabelList"/>
    <dgm:cxn modelId="{BBFCF420-955A-446C-9AF8-8A2B132F045F}" type="presParOf" srcId="{28197348-0260-47D0-84CE-616382FB2E47}" destId="{F2B3D920-712B-44AC-AF9F-F8A3883A5B42}" srcOrd="3" destOrd="0" presId="urn:microsoft.com/office/officeart/2018/5/layout/IconCircleLabelList"/>
    <dgm:cxn modelId="{5EFF1444-A70E-4000-95EC-CADA53240A62}" type="presParOf" srcId="{28197348-0260-47D0-84CE-616382FB2E47}" destId="{81A0A7AF-6B7F-4D48-AEC8-72B5D468C1A4}" srcOrd="4" destOrd="0" presId="urn:microsoft.com/office/officeart/2018/5/layout/IconCircleLabelList"/>
    <dgm:cxn modelId="{3BB3BE63-6840-4F07-A67B-7A273C2F737E}" type="presParOf" srcId="{81A0A7AF-6B7F-4D48-AEC8-72B5D468C1A4}" destId="{015E2B0E-384F-405E-9A40-584A3D8A17EF}" srcOrd="0" destOrd="0" presId="urn:microsoft.com/office/officeart/2018/5/layout/IconCircleLabelList"/>
    <dgm:cxn modelId="{3F744849-FF45-45BE-86C5-D4A51F6F0F99}" type="presParOf" srcId="{81A0A7AF-6B7F-4D48-AEC8-72B5D468C1A4}" destId="{9DEDBB2A-93FB-45B1-B4A7-D809CD91B58B}" srcOrd="1" destOrd="0" presId="urn:microsoft.com/office/officeart/2018/5/layout/IconCircleLabelList"/>
    <dgm:cxn modelId="{A8092E2B-508B-4EDD-8AAA-F8AE72E34110}" type="presParOf" srcId="{81A0A7AF-6B7F-4D48-AEC8-72B5D468C1A4}" destId="{E863065F-D9B1-4899-A614-2979CCAFDCF8}" srcOrd="2" destOrd="0" presId="urn:microsoft.com/office/officeart/2018/5/layout/IconCircleLabelList"/>
    <dgm:cxn modelId="{1BEC201A-CEBC-48E8-8E7B-2CC066F9F1D1}" type="presParOf" srcId="{81A0A7AF-6B7F-4D48-AEC8-72B5D468C1A4}" destId="{784E18E8-EAA6-4AE6-A6AF-A724755BFCA1}" srcOrd="3" destOrd="0" presId="urn:microsoft.com/office/officeart/2018/5/layout/IconCircleLabelList"/>
    <dgm:cxn modelId="{F7C78321-DE84-AC41-91CE-96A227197FF4}" type="presParOf" srcId="{28197348-0260-47D0-84CE-616382FB2E47}" destId="{777D960A-7845-F147-9151-EF6AC2B2EF07}" srcOrd="5" destOrd="0" presId="urn:microsoft.com/office/officeart/2018/5/layout/IconCircleLabelList"/>
    <dgm:cxn modelId="{8DE9CD18-0C85-8E45-87D1-99D09216F2C0}" type="presParOf" srcId="{28197348-0260-47D0-84CE-616382FB2E47}" destId="{591B1C2A-219D-2742-883F-8FF765F75502}" srcOrd="6" destOrd="0" presId="urn:microsoft.com/office/officeart/2018/5/layout/IconCircleLabelList"/>
    <dgm:cxn modelId="{00507445-0A6F-1F40-B5A9-60EDB33EF4A4}" type="presParOf" srcId="{591B1C2A-219D-2742-883F-8FF765F75502}" destId="{BA2EF3D6-327E-704B-89E7-699D21E23CA4}" srcOrd="0" destOrd="0" presId="urn:microsoft.com/office/officeart/2018/5/layout/IconCircleLabelList"/>
    <dgm:cxn modelId="{60E17CE7-C7A8-1A4D-9183-77FDD0735118}" type="presParOf" srcId="{591B1C2A-219D-2742-883F-8FF765F75502}" destId="{39B00EE9-684E-354B-9404-A78A593B6197}" srcOrd="1" destOrd="0" presId="urn:microsoft.com/office/officeart/2018/5/layout/IconCircleLabelList"/>
    <dgm:cxn modelId="{18C738E2-3B2B-5B43-8B09-9974DE649E99}" type="presParOf" srcId="{591B1C2A-219D-2742-883F-8FF765F75502}" destId="{F5CDC613-A667-AD41-A68F-95F9B4800D30}" srcOrd="2" destOrd="0" presId="urn:microsoft.com/office/officeart/2018/5/layout/IconCircleLabelList"/>
    <dgm:cxn modelId="{BBBCAF63-4B49-3542-8023-719563B4A786}" type="presParOf" srcId="{591B1C2A-219D-2742-883F-8FF765F75502}" destId="{48455245-FF77-D043-86B7-BAA00C341C6D}" srcOrd="3" destOrd="0" presId="urn:microsoft.com/office/officeart/2018/5/layout/IconCircleLabelList"/>
    <dgm:cxn modelId="{D3C44765-64F6-D34A-9F6F-30519610F19F}" type="presParOf" srcId="{28197348-0260-47D0-84CE-616382FB2E47}" destId="{C0C440B0-6328-114E-9F01-FD389D42895E}" srcOrd="7" destOrd="0" presId="urn:microsoft.com/office/officeart/2018/5/layout/IconCircleLabelList"/>
    <dgm:cxn modelId="{A0F2921E-A6B7-534E-A09B-2CDE4CA1E3CF}" type="presParOf" srcId="{28197348-0260-47D0-84CE-616382FB2E47}" destId="{626BE6CF-3886-494B-A1B8-3AE45CE0714A}" srcOrd="8" destOrd="0" presId="urn:microsoft.com/office/officeart/2018/5/layout/IconCircleLabelList"/>
    <dgm:cxn modelId="{ECEA605A-D5E2-AD41-89F9-0877D3096678}" type="presParOf" srcId="{626BE6CF-3886-494B-A1B8-3AE45CE0714A}" destId="{81BA2349-07A6-F14B-9AD8-743AC384E565}" srcOrd="0" destOrd="0" presId="urn:microsoft.com/office/officeart/2018/5/layout/IconCircleLabelList"/>
    <dgm:cxn modelId="{C1215861-7E5C-1348-9902-F760B8059826}" type="presParOf" srcId="{626BE6CF-3886-494B-A1B8-3AE45CE0714A}" destId="{383B6002-009E-DF42-B958-C59663BF533F}" srcOrd="1" destOrd="0" presId="urn:microsoft.com/office/officeart/2018/5/layout/IconCircleLabelList"/>
    <dgm:cxn modelId="{67135722-A988-744A-9586-ED6FFC776034}" type="presParOf" srcId="{626BE6CF-3886-494B-A1B8-3AE45CE0714A}" destId="{8CB32C7D-6C55-854A-B543-D5045D3EFD74}" srcOrd="2" destOrd="0" presId="urn:microsoft.com/office/officeart/2018/5/layout/IconCircleLabelList"/>
    <dgm:cxn modelId="{FE234039-4851-AE43-9720-9BAC4D18ADE6}" type="presParOf" srcId="{626BE6CF-3886-494B-A1B8-3AE45CE0714A}" destId="{35C16A2A-D35F-B845-99BD-771C0CAB521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C29D8-2A9B-460C-BEE9-E635CCC699F2}">
      <dsp:nvSpPr>
        <dsp:cNvPr id="0" name=""/>
        <dsp:cNvSpPr/>
      </dsp:nvSpPr>
      <dsp:spPr>
        <a:xfrm>
          <a:off x="73547" y="2324056"/>
          <a:ext cx="229464" cy="229464"/>
        </a:xfrm>
        <a:prstGeom prst="ellipse">
          <a:avLst/>
        </a:prstGeom>
        <a:blipFill rotWithShape="0">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E48FED30-51E4-476E-BEE1-5BC3C35E8CC8}">
      <dsp:nvSpPr>
        <dsp:cNvPr id="0" name=""/>
        <dsp:cNvSpPr/>
      </dsp:nvSpPr>
      <dsp:spPr>
        <a:xfrm>
          <a:off x="122449" y="2372958"/>
          <a:ext cx="131660" cy="131660"/>
        </a:xfrm>
        <a:prstGeom prst="rect">
          <a:avLst/>
        </a:prstGeom>
        <a:no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A9DC21-A57F-41A7-B28E-EDBCD5B8FACD}">
      <dsp:nvSpPr>
        <dsp:cNvPr id="0" name=""/>
        <dsp:cNvSpPr/>
      </dsp:nvSpPr>
      <dsp:spPr>
        <a:xfrm>
          <a:off x="194" y="2624994"/>
          <a:ext cx="376171" cy="15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cap="none"/>
            <a:t>GitHub</a:t>
          </a:r>
        </a:p>
      </dsp:txBody>
      <dsp:txXfrm>
        <a:off x="194" y="2624994"/>
        <a:ext cx="376171" cy="150468"/>
      </dsp:txXfrm>
    </dsp:sp>
    <dsp:sp modelId="{3FA6E71D-ADE0-4ECB-A210-9B67D790076B}">
      <dsp:nvSpPr>
        <dsp:cNvPr id="0" name=""/>
        <dsp:cNvSpPr/>
      </dsp:nvSpPr>
      <dsp:spPr>
        <a:xfrm>
          <a:off x="73547" y="2869505"/>
          <a:ext cx="229464" cy="229464"/>
        </a:xfrm>
        <a:prstGeom prst="ellipse">
          <a:avLst/>
        </a:prstGeom>
        <a:blipFill rotWithShape="0">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C58A3EF6-C27F-4F4A-87EB-2D9BAC3BB66E}">
      <dsp:nvSpPr>
        <dsp:cNvPr id="0" name=""/>
        <dsp:cNvSpPr/>
      </dsp:nvSpPr>
      <dsp:spPr>
        <a:xfrm>
          <a:off x="122449" y="2918408"/>
          <a:ext cx="131660" cy="131660"/>
        </a:xfrm>
        <a:prstGeom prst="rect">
          <a:avLst/>
        </a:prstGeom>
        <a:no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0B93A4-7FA8-4ECB-BB74-E97094EE9C7F}">
      <dsp:nvSpPr>
        <dsp:cNvPr id="0" name=""/>
        <dsp:cNvSpPr/>
      </dsp:nvSpPr>
      <dsp:spPr>
        <a:xfrm>
          <a:off x="194" y="3170443"/>
          <a:ext cx="376171" cy="15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cap="none"/>
            <a:t>Agile/Scrum</a:t>
          </a:r>
        </a:p>
      </dsp:txBody>
      <dsp:txXfrm>
        <a:off x="194" y="3170443"/>
        <a:ext cx="376171" cy="150468"/>
      </dsp:txXfrm>
    </dsp:sp>
    <dsp:sp modelId="{CCCB685D-FC12-412C-A7D2-827D98F0B912}">
      <dsp:nvSpPr>
        <dsp:cNvPr id="0" name=""/>
        <dsp:cNvSpPr/>
      </dsp:nvSpPr>
      <dsp:spPr>
        <a:xfrm>
          <a:off x="73547" y="3414954"/>
          <a:ext cx="229464" cy="229464"/>
        </a:xfrm>
        <a:prstGeom prst="ellipse">
          <a:avLst/>
        </a:prstGeom>
        <a:blipFill rotWithShape="0">
          <a:blip xmlns:r="http://schemas.openxmlformats.org/officeDocument/2006/relationships" r:embed="rId3"/>
          <a:stretch>
            <a:fillRect/>
          </a:stretch>
        </a:blipFill>
        <a:ln>
          <a:noFill/>
        </a:ln>
        <a:effectLst/>
      </dsp:spPr>
      <dsp:style>
        <a:lnRef idx="0">
          <a:scrgbClr r="0" g="0" b="0"/>
        </a:lnRef>
        <a:fillRef idx="1">
          <a:scrgbClr r="0" g="0" b="0"/>
        </a:fillRef>
        <a:effectRef idx="0">
          <a:scrgbClr r="0" g="0" b="0"/>
        </a:effectRef>
        <a:fontRef idx="minor"/>
      </dsp:style>
    </dsp:sp>
    <dsp:sp modelId="{3717E9BE-D1D7-40D5-8BDE-92BBD74160DD}">
      <dsp:nvSpPr>
        <dsp:cNvPr id="0" name=""/>
        <dsp:cNvSpPr/>
      </dsp:nvSpPr>
      <dsp:spPr>
        <a:xfrm>
          <a:off x="122449" y="3463857"/>
          <a:ext cx="131660" cy="131660"/>
        </a:xfrm>
        <a:prstGeom prst="rect">
          <a:avLst/>
        </a:prstGeom>
        <a:no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1ADEFE-89C0-4453-AE01-4000C9D58232}">
      <dsp:nvSpPr>
        <dsp:cNvPr id="0" name=""/>
        <dsp:cNvSpPr/>
      </dsp:nvSpPr>
      <dsp:spPr>
        <a:xfrm>
          <a:off x="194" y="3715892"/>
          <a:ext cx="376171" cy="15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cap="none"/>
            <a:t>Microsoft Teams</a:t>
          </a:r>
        </a:p>
      </dsp:txBody>
      <dsp:txXfrm>
        <a:off x="194" y="3715892"/>
        <a:ext cx="376171" cy="150468"/>
      </dsp:txXfrm>
    </dsp:sp>
    <dsp:sp modelId="{B69E57E0-1108-4004-A3F2-0FAF966FB3EA}">
      <dsp:nvSpPr>
        <dsp:cNvPr id="0" name=""/>
        <dsp:cNvSpPr/>
      </dsp:nvSpPr>
      <dsp:spPr>
        <a:xfrm>
          <a:off x="73547" y="3960404"/>
          <a:ext cx="229464" cy="229464"/>
        </a:xfrm>
        <a:prstGeom prst="ellipse">
          <a:avLst/>
        </a:prstGeom>
        <a:blipFill rotWithShape="0">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091F5B2A-5602-4A51-82B9-B870E429CFC2}">
      <dsp:nvSpPr>
        <dsp:cNvPr id="0" name=""/>
        <dsp:cNvSpPr/>
      </dsp:nvSpPr>
      <dsp:spPr>
        <a:xfrm>
          <a:off x="122449" y="4009306"/>
          <a:ext cx="131660" cy="131660"/>
        </a:xfrm>
        <a:prstGeom prst="rect">
          <a:avLst/>
        </a:prstGeom>
        <a:no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4681D2-D699-4238-8A13-80982253898C}">
      <dsp:nvSpPr>
        <dsp:cNvPr id="0" name=""/>
        <dsp:cNvSpPr/>
      </dsp:nvSpPr>
      <dsp:spPr>
        <a:xfrm>
          <a:off x="194" y="4261341"/>
          <a:ext cx="376171" cy="15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cap="none"/>
            <a:t>Outlook</a:t>
          </a:r>
          <a:endParaRPr lang="en-US" sz="1100" kern="1200" cap="none"/>
        </a:p>
      </dsp:txBody>
      <dsp:txXfrm>
        <a:off x="194" y="4261341"/>
        <a:ext cx="376171" cy="1504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C29D8-2A9B-460C-BEE9-E635CCC699F2}">
      <dsp:nvSpPr>
        <dsp:cNvPr id="0" name=""/>
        <dsp:cNvSpPr/>
      </dsp:nvSpPr>
      <dsp:spPr>
        <a:xfrm>
          <a:off x="562927" y="788206"/>
          <a:ext cx="1445998" cy="1445998"/>
        </a:xfrm>
        <a:prstGeom prst="ellipse">
          <a:avLst/>
        </a:prstGeom>
        <a:blipFill rotWithShape="0">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E48FED30-51E4-476E-BEE1-5BC3C35E8CC8}">
      <dsp:nvSpPr>
        <dsp:cNvPr id="0" name=""/>
        <dsp:cNvSpPr/>
      </dsp:nvSpPr>
      <dsp:spPr>
        <a:xfrm>
          <a:off x="871091" y="1096370"/>
          <a:ext cx="829671" cy="829671"/>
        </a:xfrm>
        <a:prstGeom prst="rect">
          <a:avLst/>
        </a:prstGeom>
        <a:no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A9DC21-A57F-41A7-B28E-EDBCD5B8FACD}">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cap="all"/>
          </a:pPr>
          <a:r>
            <a:rPr lang="en-US" sz="2600" kern="1200" cap="none"/>
            <a:t>GitHub</a:t>
          </a:r>
        </a:p>
      </dsp:txBody>
      <dsp:txXfrm>
        <a:off x="100682" y="2684598"/>
        <a:ext cx="2370489" cy="720000"/>
      </dsp:txXfrm>
    </dsp:sp>
    <dsp:sp modelId="{3FA6E71D-ADE0-4ECB-A210-9B67D790076B}">
      <dsp:nvSpPr>
        <dsp:cNvPr id="0" name=""/>
        <dsp:cNvSpPr/>
      </dsp:nvSpPr>
      <dsp:spPr>
        <a:xfrm>
          <a:off x="3348252" y="788206"/>
          <a:ext cx="1445998" cy="1445998"/>
        </a:xfrm>
        <a:prstGeom prst="ellipse">
          <a:avLst/>
        </a:prstGeom>
        <a:blipFill rotWithShape="0">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C58A3EF6-C27F-4F4A-87EB-2D9BAC3BB66E}">
      <dsp:nvSpPr>
        <dsp:cNvPr id="0" name=""/>
        <dsp:cNvSpPr/>
      </dsp:nvSpPr>
      <dsp:spPr>
        <a:xfrm>
          <a:off x="3656416" y="1096370"/>
          <a:ext cx="829671" cy="829671"/>
        </a:xfrm>
        <a:prstGeom prst="rect">
          <a:avLst/>
        </a:prstGeom>
        <a:no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0B93A4-7FA8-4ECB-BB74-E97094EE9C7F}">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cap="all"/>
          </a:pPr>
          <a:r>
            <a:rPr lang="en-US" sz="2600" kern="1200" cap="none"/>
            <a:t>Agile/Scrum</a:t>
          </a:r>
        </a:p>
      </dsp:txBody>
      <dsp:txXfrm>
        <a:off x="2886007" y="2684598"/>
        <a:ext cx="2370489" cy="720000"/>
      </dsp:txXfrm>
    </dsp:sp>
    <dsp:sp modelId="{CCCB685D-FC12-412C-A7D2-827D98F0B912}">
      <dsp:nvSpPr>
        <dsp:cNvPr id="0" name=""/>
        <dsp:cNvSpPr/>
      </dsp:nvSpPr>
      <dsp:spPr>
        <a:xfrm>
          <a:off x="6133577" y="788206"/>
          <a:ext cx="1445998" cy="1445998"/>
        </a:xfrm>
        <a:prstGeom prst="ellipse">
          <a:avLst/>
        </a:prstGeom>
        <a:blipFill rotWithShape="0">
          <a:blip xmlns:r="http://schemas.openxmlformats.org/officeDocument/2006/relationships" r:embed="rId3"/>
          <a:stretch>
            <a:fillRect/>
          </a:stretch>
        </a:blipFill>
        <a:ln>
          <a:noFill/>
        </a:ln>
        <a:effectLst/>
      </dsp:spPr>
      <dsp:style>
        <a:lnRef idx="0">
          <a:scrgbClr r="0" g="0" b="0"/>
        </a:lnRef>
        <a:fillRef idx="1">
          <a:scrgbClr r="0" g="0" b="0"/>
        </a:fillRef>
        <a:effectRef idx="0">
          <a:scrgbClr r="0" g="0" b="0"/>
        </a:effectRef>
        <a:fontRef idx="minor"/>
      </dsp:style>
    </dsp:sp>
    <dsp:sp modelId="{3717E9BE-D1D7-40D5-8BDE-92BBD74160DD}">
      <dsp:nvSpPr>
        <dsp:cNvPr id="0" name=""/>
        <dsp:cNvSpPr/>
      </dsp:nvSpPr>
      <dsp:spPr>
        <a:xfrm>
          <a:off x="6441741" y="1096370"/>
          <a:ext cx="829671" cy="829671"/>
        </a:xfrm>
        <a:prstGeom prst="rect">
          <a:avLst/>
        </a:prstGeom>
        <a:no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1ADEFE-89C0-4453-AE01-4000C9D58232}">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cap="all"/>
          </a:pPr>
          <a:r>
            <a:rPr lang="en-US" sz="2600" kern="1200" cap="none"/>
            <a:t>Microsoft Teams</a:t>
          </a:r>
        </a:p>
      </dsp:txBody>
      <dsp:txXfrm>
        <a:off x="5671332" y="2684598"/>
        <a:ext cx="2370489" cy="720000"/>
      </dsp:txXfrm>
    </dsp:sp>
    <dsp:sp modelId="{B69E57E0-1108-4004-A3F2-0FAF966FB3EA}">
      <dsp:nvSpPr>
        <dsp:cNvPr id="0" name=""/>
        <dsp:cNvSpPr/>
      </dsp:nvSpPr>
      <dsp:spPr>
        <a:xfrm>
          <a:off x="8918902" y="788206"/>
          <a:ext cx="1445998" cy="1445998"/>
        </a:xfrm>
        <a:prstGeom prst="ellipse">
          <a:avLst/>
        </a:prstGeom>
        <a:blipFill rotWithShape="0">
          <a:blip xmlns:r="http://schemas.openxmlformats.org/officeDocument/2006/relationships" r:embed="rId4"/>
          <a:stretch>
            <a:fillRect/>
          </a:stretch>
        </a:blipFill>
        <a:ln>
          <a:noFill/>
        </a:ln>
        <a:effectLst/>
      </dsp:spPr>
      <dsp:style>
        <a:lnRef idx="0">
          <a:scrgbClr r="0" g="0" b="0"/>
        </a:lnRef>
        <a:fillRef idx="1">
          <a:scrgbClr r="0" g="0" b="0"/>
        </a:fillRef>
        <a:effectRef idx="0">
          <a:scrgbClr r="0" g="0" b="0"/>
        </a:effectRef>
        <a:fontRef idx="minor"/>
      </dsp:style>
    </dsp:sp>
    <dsp:sp modelId="{091F5B2A-5602-4A51-82B9-B870E429CFC2}">
      <dsp:nvSpPr>
        <dsp:cNvPr id="0" name=""/>
        <dsp:cNvSpPr/>
      </dsp:nvSpPr>
      <dsp:spPr>
        <a:xfrm>
          <a:off x="9227066" y="1096370"/>
          <a:ext cx="829671" cy="829671"/>
        </a:xfrm>
        <a:prstGeom prst="rect">
          <a:avLst/>
        </a:prstGeom>
        <a:no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4681D2-D699-4238-8A13-80982253898C}">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cap="all"/>
          </a:pPr>
          <a:r>
            <a:rPr lang="en-US" sz="2600" b="0" i="0" kern="1200" cap="none"/>
            <a:t>Outlook</a:t>
          </a:r>
          <a:endParaRPr lang="en-US" sz="2600" kern="1200" cap="none"/>
        </a:p>
      </dsp:txBody>
      <dsp:txXfrm>
        <a:off x="8456657" y="2684598"/>
        <a:ext cx="2370489"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93AB18-43A4-4B10-BCF8-F65311BCC507}">
      <dsp:nvSpPr>
        <dsp:cNvPr id="0" name=""/>
        <dsp:cNvSpPr/>
      </dsp:nvSpPr>
      <dsp:spPr>
        <a:xfrm>
          <a:off x="0" y="449"/>
          <a:ext cx="5157787" cy="10524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C75509-F085-466E-AF01-5B11ECF11EF2}">
      <dsp:nvSpPr>
        <dsp:cNvPr id="0" name=""/>
        <dsp:cNvSpPr/>
      </dsp:nvSpPr>
      <dsp:spPr>
        <a:xfrm>
          <a:off x="318375" y="237258"/>
          <a:ext cx="578865" cy="5788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6689D-08EC-4441-BB85-F79D76E3A6B0}">
      <dsp:nvSpPr>
        <dsp:cNvPr id="0" name=""/>
        <dsp:cNvSpPr/>
      </dsp:nvSpPr>
      <dsp:spPr>
        <a:xfrm>
          <a:off x="1215617" y="449"/>
          <a:ext cx="3942169" cy="1052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388" tIns="111388" rIns="111388" bIns="111388" numCol="1" spcCol="1270" anchor="ctr" anchorCtr="0">
          <a:noAutofit/>
        </a:bodyPr>
        <a:lstStyle/>
        <a:p>
          <a:pPr marL="0" lvl="0" indent="0" algn="l" defTabSz="711200">
            <a:lnSpc>
              <a:spcPct val="100000"/>
            </a:lnSpc>
            <a:spcBef>
              <a:spcPct val="0"/>
            </a:spcBef>
            <a:spcAft>
              <a:spcPct val="35000"/>
            </a:spcAft>
            <a:buNone/>
          </a:pPr>
          <a:r>
            <a:rPr lang="en-US" sz="1600" b="1" kern="1200"/>
            <a:t>Task Timer: </a:t>
          </a:r>
          <a:r>
            <a:rPr lang="en-US" sz="1600" b="0" kern="1200"/>
            <a:t>A</a:t>
          </a:r>
          <a:r>
            <a:rPr lang="en-US" sz="1600" kern="1200"/>
            <a:t>llows users to start, pause, and stop a timer for specific tasks or study sessions</a:t>
          </a:r>
          <a:r>
            <a:rPr lang="en-US" sz="1600" kern="1200">
              <a:latin typeface="Aptos Display" panose="02110004020202020204"/>
            </a:rPr>
            <a:t>.</a:t>
          </a:r>
          <a:r>
            <a:rPr lang="en-US" sz="1600" kern="1200"/>
            <a:t> </a:t>
          </a:r>
        </a:p>
      </dsp:txBody>
      <dsp:txXfrm>
        <a:off x="1215617" y="449"/>
        <a:ext cx="3942169" cy="1052482"/>
      </dsp:txXfrm>
    </dsp:sp>
    <dsp:sp modelId="{BD675CE7-0D1D-4A5C-85CE-92E43CE20C37}">
      <dsp:nvSpPr>
        <dsp:cNvPr id="0" name=""/>
        <dsp:cNvSpPr/>
      </dsp:nvSpPr>
      <dsp:spPr>
        <a:xfrm>
          <a:off x="0" y="1316052"/>
          <a:ext cx="5157787" cy="10524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B488FE-B4F5-4ABB-BEB8-5C79636A31E7}">
      <dsp:nvSpPr>
        <dsp:cNvPr id="0" name=""/>
        <dsp:cNvSpPr/>
      </dsp:nvSpPr>
      <dsp:spPr>
        <a:xfrm>
          <a:off x="318375" y="1552861"/>
          <a:ext cx="578865" cy="5788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6C91EF-727E-430D-8EE0-F7C81F7580C0}">
      <dsp:nvSpPr>
        <dsp:cNvPr id="0" name=""/>
        <dsp:cNvSpPr/>
      </dsp:nvSpPr>
      <dsp:spPr>
        <a:xfrm>
          <a:off x="1215617" y="1316052"/>
          <a:ext cx="3942169" cy="1052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388" tIns="111388" rIns="111388" bIns="111388" numCol="1" spcCol="1270" anchor="ctr" anchorCtr="0">
          <a:noAutofit/>
        </a:bodyPr>
        <a:lstStyle/>
        <a:p>
          <a:pPr marL="0" lvl="0" indent="0" algn="l" defTabSz="711200">
            <a:lnSpc>
              <a:spcPct val="100000"/>
            </a:lnSpc>
            <a:spcBef>
              <a:spcPct val="0"/>
            </a:spcBef>
            <a:spcAft>
              <a:spcPct val="35000"/>
            </a:spcAft>
            <a:buNone/>
          </a:pPr>
          <a:r>
            <a:rPr lang="en-US" sz="1600" b="1" kern="1200"/>
            <a:t>Daily and Weekly Reports:</a:t>
          </a:r>
          <a:r>
            <a:rPr lang="en-US" sz="1600" kern="1200"/>
            <a:t> Automatically generates detailed reports summarizing the time spent on </a:t>
          </a:r>
          <a:r>
            <a:rPr lang="en-US" sz="1600" b="0" kern="1200">
              <a:latin typeface="Aptos Display" panose="02110004020202020204"/>
            </a:rPr>
            <a:t>tasks</a:t>
          </a:r>
          <a:r>
            <a:rPr lang="en-US" sz="1600" b="1" kern="1200">
              <a:latin typeface="Aptos Display" panose="02110004020202020204"/>
            </a:rPr>
            <a:t>.</a:t>
          </a:r>
        </a:p>
      </dsp:txBody>
      <dsp:txXfrm>
        <a:off x="1215617" y="1316052"/>
        <a:ext cx="3942169" cy="1052482"/>
      </dsp:txXfrm>
    </dsp:sp>
    <dsp:sp modelId="{17205B15-CFDC-4ECD-8B8D-81E2F63DB07A}">
      <dsp:nvSpPr>
        <dsp:cNvPr id="0" name=""/>
        <dsp:cNvSpPr/>
      </dsp:nvSpPr>
      <dsp:spPr>
        <a:xfrm>
          <a:off x="0" y="2631655"/>
          <a:ext cx="5157787" cy="10524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862A81-A8AB-4751-9AA9-78F951D430AF}">
      <dsp:nvSpPr>
        <dsp:cNvPr id="0" name=""/>
        <dsp:cNvSpPr/>
      </dsp:nvSpPr>
      <dsp:spPr>
        <a:xfrm>
          <a:off x="318375" y="2868464"/>
          <a:ext cx="578865" cy="5788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6026C8-95E2-49BC-A7A5-0AF86B0B5265}">
      <dsp:nvSpPr>
        <dsp:cNvPr id="0" name=""/>
        <dsp:cNvSpPr/>
      </dsp:nvSpPr>
      <dsp:spPr>
        <a:xfrm>
          <a:off x="1215617" y="2631655"/>
          <a:ext cx="3942169" cy="1052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388" tIns="111388" rIns="111388" bIns="111388" numCol="1" spcCol="1270" anchor="ctr" anchorCtr="0">
          <a:noAutofit/>
        </a:bodyPr>
        <a:lstStyle/>
        <a:p>
          <a:pPr marL="0" lvl="0" indent="0" algn="l" defTabSz="711200">
            <a:lnSpc>
              <a:spcPct val="100000"/>
            </a:lnSpc>
            <a:spcBef>
              <a:spcPct val="0"/>
            </a:spcBef>
            <a:spcAft>
              <a:spcPct val="35000"/>
            </a:spcAft>
            <a:buNone/>
          </a:pPr>
          <a:r>
            <a:rPr lang="en-US" sz="1600" b="1" kern="1200">
              <a:latin typeface="Aptos Display" panose="02110004020202020204"/>
            </a:rPr>
            <a:t>Goal</a:t>
          </a:r>
          <a:r>
            <a:rPr lang="en-US" sz="1600" b="1" kern="1200"/>
            <a:t> Setting:</a:t>
          </a:r>
          <a:r>
            <a:rPr lang="en-US" sz="1600" kern="1200"/>
            <a:t> Enables users to set daily or weekly time goals for </a:t>
          </a:r>
          <a:r>
            <a:rPr lang="en-US" sz="1600" b="0" kern="1200"/>
            <a:t>tasks</a:t>
          </a:r>
          <a:r>
            <a:rPr lang="en-US" sz="1600" b="0" kern="1200">
              <a:latin typeface="Aptos Display" panose="02110004020202020204"/>
            </a:rPr>
            <a:t>.</a:t>
          </a:r>
          <a:endParaRPr lang="en-US" sz="1600" b="0" kern="1200"/>
        </a:p>
      </dsp:txBody>
      <dsp:txXfrm>
        <a:off x="1215617" y="2631655"/>
        <a:ext cx="3942169" cy="1052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E0EF0-A317-2E4E-9B55-AEA1EDF48A05}">
      <dsp:nvSpPr>
        <dsp:cNvPr id="0" name=""/>
        <dsp:cNvSpPr/>
      </dsp:nvSpPr>
      <dsp:spPr>
        <a:xfrm>
          <a:off x="51" y="107846"/>
          <a:ext cx="4913783" cy="518400"/>
        </a:xfrm>
        <a:prstGeom prst="rect">
          <a:avLst/>
        </a:prstGeom>
        <a:solidFill>
          <a:srgbClr val="0F9ED5">
            <a:hueOff val="0"/>
            <a:satOff val="0"/>
            <a:lumOff val="0"/>
            <a:alphaOff val="0"/>
          </a:srgbClr>
        </a:solidFill>
        <a:ln w="19050" cap="flat" cmpd="sng" algn="ctr">
          <a:solidFill>
            <a:srgbClr val="0F9ED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solidFill>
                <a:prstClr val="white"/>
              </a:solidFill>
              <a:latin typeface="Aptos" panose="02110004020202020204"/>
              <a:ea typeface="+mn-ea"/>
              <a:cs typeface="+mn-cs"/>
            </a:rPr>
            <a:t>User Requirements:</a:t>
          </a:r>
        </a:p>
      </dsp:txBody>
      <dsp:txXfrm>
        <a:off x="51" y="107846"/>
        <a:ext cx="4913783" cy="518400"/>
      </dsp:txXfrm>
    </dsp:sp>
    <dsp:sp modelId="{41FC290B-2D8A-FB4E-9C1C-F1D0AE01E436}">
      <dsp:nvSpPr>
        <dsp:cNvPr id="0" name=""/>
        <dsp:cNvSpPr/>
      </dsp:nvSpPr>
      <dsp:spPr>
        <a:xfrm>
          <a:off x="51" y="626246"/>
          <a:ext cx="4913783" cy="3557519"/>
        </a:xfrm>
        <a:prstGeom prst="rect">
          <a:avLst/>
        </a:prstGeom>
        <a:solidFill>
          <a:schemeClr val="accent4">
            <a:alpha val="90000"/>
            <a:tint val="40000"/>
            <a:hueOff val="0"/>
            <a:satOff val="0"/>
            <a:lumOff val="0"/>
            <a:alphaOff val="0"/>
          </a:schemeClr>
        </a:solidFill>
        <a:ln w="1905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t>Allow users to create accounts and log in securely.</a:t>
          </a:r>
        </a:p>
        <a:p>
          <a:pPr marL="171450" lvl="1" indent="-171450" algn="l" defTabSz="800100">
            <a:lnSpc>
              <a:spcPct val="90000"/>
            </a:lnSpc>
            <a:spcBef>
              <a:spcPct val="0"/>
            </a:spcBef>
            <a:spcAft>
              <a:spcPct val="15000"/>
            </a:spcAft>
            <a:buChar char="•"/>
          </a:pPr>
          <a:r>
            <a:rPr lang="en-US" sz="1800" kern="1200"/>
            <a:t>Provide a timer for tracking specific tasks or study sessions.</a:t>
          </a:r>
        </a:p>
        <a:p>
          <a:pPr marL="171450" lvl="1" indent="-171450" algn="l" defTabSz="800100">
            <a:lnSpc>
              <a:spcPct val="90000"/>
            </a:lnSpc>
            <a:spcBef>
              <a:spcPct val="0"/>
            </a:spcBef>
            <a:spcAft>
              <a:spcPct val="15000"/>
            </a:spcAft>
            <a:buChar char="•"/>
          </a:pPr>
          <a:r>
            <a:rPr lang="en-US" sz="1800" kern="1200"/>
            <a:t>Show a task list with options to set reminders, define goals, and view progress.</a:t>
          </a:r>
        </a:p>
        <a:p>
          <a:pPr marL="171450" lvl="1" indent="-171450" algn="l" defTabSz="800100">
            <a:lnSpc>
              <a:spcPct val="90000"/>
            </a:lnSpc>
            <a:spcBef>
              <a:spcPct val="0"/>
            </a:spcBef>
            <a:spcAft>
              <a:spcPct val="15000"/>
            </a:spcAft>
            <a:buChar char="•"/>
          </a:pPr>
          <a:r>
            <a:rPr lang="en-US" sz="1800" kern="1200"/>
            <a:t>Enable editing, deleting, and tagging tasks as "Completed" or "In Progress."</a:t>
          </a:r>
        </a:p>
        <a:p>
          <a:pPr marL="171450" lvl="1" indent="-171450" algn="l" defTabSz="800100">
            <a:lnSpc>
              <a:spcPct val="90000"/>
            </a:lnSpc>
            <a:spcBef>
              <a:spcPct val="0"/>
            </a:spcBef>
            <a:spcAft>
              <a:spcPct val="15000"/>
            </a:spcAft>
            <a:buChar char="•"/>
          </a:pPr>
          <a:r>
            <a:rPr lang="en-US" sz="1800" kern="1200"/>
            <a:t>Generate productivity reports (daily/weekly).</a:t>
          </a:r>
        </a:p>
        <a:p>
          <a:pPr marL="171450" lvl="1" indent="-171450" algn="l" defTabSz="800100">
            <a:lnSpc>
              <a:spcPct val="90000"/>
            </a:lnSpc>
            <a:spcBef>
              <a:spcPct val="0"/>
            </a:spcBef>
            <a:spcAft>
              <a:spcPct val="15000"/>
            </a:spcAft>
            <a:buChar char="•"/>
          </a:pPr>
          <a:r>
            <a:rPr lang="en-US" sz="1800" kern="1200"/>
            <a:t>Offer recurring task settings and customizable sorting by due date, priority, subject, or status.</a:t>
          </a:r>
        </a:p>
      </dsp:txBody>
      <dsp:txXfrm>
        <a:off x="51" y="626246"/>
        <a:ext cx="4913783" cy="3557519"/>
      </dsp:txXfrm>
    </dsp:sp>
    <dsp:sp modelId="{8B79015D-C337-6D47-AAB4-D514643C7F38}">
      <dsp:nvSpPr>
        <dsp:cNvPr id="0" name=""/>
        <dsp:cNvSpPr/>
      </dsp:nvSpPr>
      <dsp:spPr>
        <a:xfrm>
          <a:off x="5601764" y="107846"/>
          <a:ext cx="4913783" cy="518400"/>
        </a:xfrm>
        <a:prstGeom prst="rect">
          <a:avLst/>
        </a:prstGeom>
        <a:solidFill>
          <a:srgbClr val="0F9ED5">
            <a:hueOff val="0"/>
            <a:satOff val="0"/>
            <a:lumOff val="0"/>
            <a:alphaOff val="0"/>
          </a:srgbClr>
        </a:solidFill>
        <a:ln w="19050" cap="flat" cmpd="sng" algn="ctr">
          <a:solidFill>
            <a:srgbClr val="0F9ED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solidFill>
                <a:prstClr val="white"/>
              </a:solidFill>
              <a:latin typeface="Aptos" panose="02110004020202020204"/>
              <a:ea typeface="+mn-ea"/>
              <a:cs typeface="+mn-cs"/>
            </a:rPr>
            <a:t>Business Requirements:</a:t>
          </a:r>
        </a:p>
      </dsp:txBody>
      <dsp:txXfrm>
        <a:off x="5601764" y="107846"/>
        <a:ext cx="4913783" cy="518400"/>
      </dsp:txXfrm>
    </dsp:sp>
    <dsp:sp modelId="{94AC7636-1B3B-534E-B64E-CF93F6A53C1C}">
      <dsp:nvSpPr>
        <dsp:cNvPr id="0" name=""/>
        <dsp:cNvSpPr/>
      </dsp:nvSpPr>
      <dsp:spPr>
        <a:xfrm>
          <a:off x="5601764" y="626246"/>
          <a:ext cx="4913783" cy="3557519"/>
        </a:xfrm>
        <a:prstGeom prst="rect">
          <a:avLst/>
        </a:prstGeom>
        <a:solidFill>
          <a:schemeClr val="accent4">
            <a:alpha val="90000"/>
            <a:tint val="40000"/>
            <a:hueOff val="0"/>
            <a:satOff val="0"/>
            <a:lumOff val="0"/>
            <a:alphaOff val="0"/>
          </a:schemeClr>
        </a:solidFill>
        <a:ln w="1905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solidFill>
                <a:srgbClr val="1F2328"/>
              </a:solidFill>
              <a:ea typeface="+mn-lt"/>
              <a:cs typeface="+mn-lt"/>
            </a:rPr>
            <a:t>Enable start, pause, and stop functions for a timer to track time on tasks.</a:t>
          </a:r>
          <a:endParaRPr lang="en-US" sz="1800" kern="1200"/>
        </a:p>
        <a:p>
          <a:pPr marL="171450" lvl="1" indent="-171450" algn="l" defTabSz="800100">
            <a:lnSpc>
              <a:spcPct val="90000"/>
            </a:lnSpc>
            <a:spcBef>
              <a:spcPct val="0"/>
            </a:spcBef>
            <a:spcAft>
              <a:spcPct val="15000"/>
            </a:spcAft>
            <a:buChar char="•"/>
          </a:pPr>
          <a:r>
            <a:rPr lang="en-US" sz="1800" kern="1200">
              <a:solidFill>
                <a:srgbClr val="1F2328"/>
              </a:solidFill>
              <a:ea typeface="+mn-lt"/>
              <a:cs typeface="+mn-lt"/>
            </a:rPr>
            <a:t>Provide daily and weekly summary reports of time spent on tasks, with options for setting time-tracking goals.</a:t>
          </a:r>
          <a:endParaRPr lang="en-US" sz="1800" kern="1200">
            <a:solidFill>
              <a:srgbClr val="1F2328"/>
            </a:solidFill>
          </a:endParaRPr>
        </a:p>
      </dsp:txBody>
      <dsp:txXfrm>
        <a:off x="5601764" y="626246"/>
        <a:ext cx="4913783" cy="35575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98F5FB-C959-4F90-AFE3-35556CD906B5}">
      <dsp:nvSpPr>
        <dsp:cNvPr id="0" name=""/>
        <dsp:cNvSpPr/>
      </dsp:nvSpPr>
      <dsp:spPr>
        <a:xfrm>
          <a:off x="0" y="453663"/>
          <a:ext cx="10663766" cy="3628800"/>
        </a:xfrm>
        <a:prstGeom prst="rect">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7627" tIns="374904" rIns="8276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latin typeface="Aptos"/>
            </a:rPr>
            <a:t>Allow users to create tasks with essential attributes like name, description, optional date/time, subject tag, and priority.</a:t>
          </a:r>
        </a:p>
        <a:p>
          <a:pPr marL="171450" lvl="1" indent="-171450" algn="l" defTabSz="800100">
            <a:lnSpc>
              <a:spcPct val="90000"/>
            </a:lnSpc>
            <a:spcBef>
              <a:spcPct val="0"/>
            </a:spcBef>
            <a:spcAft>
              <a:spcPct val="15000"/>
            </a:spcAft>
            <a:buChar char="•"/>
          </a:pPr>
          <a:r>
            <a:rPr lang="en-US" sz="1800" b="0" i="0" u="none" kern="1200"/>
            <a:t>Enable users to modify the details of existing tasks.</a:t>
          </a:r>
          <a:endParaRPr lang="en-US" sz="1800" kern="1200">
            <a:latin typeface="Aptos"/>
          </a:endParaRPr>
        </a:p>
        <a:p>
          <a:pPr marL="171450" lvl="1" indent="-171450" algn="l" defTabSz="800100">
            <a:lnSpc>
              <a:spcPct val="90000"/>
            </a:lnSpc>
            <a:spcBef>
              <a:spcPct val="0"/>
            </a:spcBef>
            <a:spcAft>
              <a:spcPct val="15000"/>
            </a:spcAft>
            <a:buChar char="•"/>
          </a:pPr>
          <a:r>
            <a:rPr lang="en-US" sz="1800" b="0" i="0" u="none" kern="1200"/>
            <a:t>Provide the ability to delete tasks when no longer needed.</a:t>
          </a:r>
          <a:endParaRPr lang="en-US" sz="1800" kern="1200">
            <a:latin typeface="Aptos"/>
          </a:endParaRPr>
        </a:p>
        <a:p>
          <a:pPr marL="171450" lvl="1" indent="-171450" algn="l" defTabSz="800100">
            <a:lnSpc>
              <a:spcPct val="90000"/>
            </a:lnSpc>
            <a:spcBef>
              <a:spcPct val="0"/>
            </a:spcBef>
            <a:spcAft>
              <a:spcPct val="15000"/>
            </a:spcAft>
            <a:buChar char="•"/>
          </a:pPr>
          <a:r>
            <a:rPr lang="en-US" sz="1800" b="0" i="0" u="none" kern="1200"/>
            <a:t>Default sorting by Due Date, Priority, and Creation Date, with support for custom sorting.</a:t>
          </a:r>
          <a:endParaRPr lang="en-US" sz="1800" kern="1200">
            <a:latin typeface="Aptos"/>
          </a:endParaRPr>
        </a:p>
        <a:p>
          <a:pPr marL="171450" lvl="1" indent="-171450" algn="l" defTabSz="800100">
            <a:lnSpc>
              <a:spcPct val="90000"/>
            </a:lnSpc>
            <a:spcBef>
              <a:spcPct val="0"/>
            </a:spcBef>
            <a:spcAft>
              <a:spcPct val="15000"/>
            </a:spcAft>
            <a:buChar char="•"/>
          </a:pPr>
          <a:r>
            <a:rPr lang="en-US" sz="1800" b="0" i="0" u="none" kern="1200"/>
            <a:t>Ensure tasks and associated data are saved across sessions.</a:t>
          </a:r>
          <a:endParaRPr lang="en-US" sz="1800" kern="1200">
            <a:latin typeface="Aptos"/>
          </a:endParaRPr>
        </a:p>
        <a:p>
          <a:pPr marL="171450" lvl="1" indent="-171450" algn="l" defTabSz="800100">
            <a:lnSpc>
              <a:spcPct val="90000"/>
            </a:lnSpc>
            <a:spcBef>
              <a:spcPct val="0"/>
            </a:spcBef>
            <a:spcAft>
              <a:spcPct val="15000"/>
            </a:spcAft>
            <a:buChar char="•"/>
          </a:pPr>
          <a:r>
            <a:rPr lang="en-US" sz="1800" b="0" i="0" u="none" kern="1200"/>
            <a:t>Offer in-app or email alerts and tailored notifications for time-tracked tasks.</a:t>
          </a:r>
          <a:endParaRPr lang="en-US" sz="1800" kern="1200">
            <a:latin typeface="Aptos"/>
          </a:endParaRPr>
        </a:p>
        <a:p>
          <a:pPr marL="171450" lvl="1" indent="-171450" algn="l" defTabSz="800100">
            <a:lnSpc>
              <a:spcPct val="90000"/>
            </a:lnSpc>
            <a:spcBef>
              <a:spcPct val="0"/>
            </a:spcBef>
            <a:spcAft>
              <a:spcPct val="15000"/>
            </a:spcAft>
            <a:buChar char="•"/>
          </a:pPr>
          <a:r>
            <a:rPr lang="en-US" sz="1800" b="0" i="0" u="none" kern="1200"/>
            <a:t>Allow tasks to be optionally set as recurring and auto-populated based on time intervals.</a:t>
          </a:r>
          <a:endParaRPr lang="en-US" sz="1800" kern="1200">
            <a:latin typeface="Aptos"/>
          </a:endParaRPr>
        </a:p>
        <a:p>
          <a:pPr marL="171450" lvl="1" indent="-171450" algn="l" defTabSz="800100">
            <a:lnSpc>
              <a:spcPct val="90000"/>
            </a:lnSpc>
            <a:spcBef>
              <a:spcPct val="0"/>
            </a:spcBef>
            <a:spcAft>
              <a:spcPct val="15000"/>
            </a:spcAft>
            <a:buChar char="•"/>
          </a:pPr>
          <a:r>
            <a:rPr lang="en-US" sz="1800" b="0" i="0" u="none" kern="1200"/>
            <a:t>Let users set and track personalized goals for specific subjects.</a:t>
          </a:r>
          <a:endParaRPr lang="en-US" sz="1800" kern="1200">
            <a:latin typeface="Aptos"/>
          </a:endParaRPr>
        </a:p>
        <a:p>
          <a:pPr marL="171450" lvl="1" indent="-171450" algn="l" defTabSz="800100">
            <a:lnSpc>
              <a:spcPct val="90000"/>
            </a:lnSpc>
            <a:spcBef>
              <a:spcPct val="0"/>
            </a:spcBef>
            <a:spcAft>
              <a:spcPct val="15000"/>
            </a:spcAft>
            <a:buChar char="•"/>
          </a:pPr>
          <a:r>
            <a:rPr lang="en-US" sz="1800" b="0" i="0" u="none" kern="1200"/>
            <a:t>Restrict tasks to individual users, disallowing group collaboration or assigning tasks to others.</a:t>
          </a:r>
          <a:endParaRPr lang="en-US" sz="1800" kern="1200">
            <a:latin typeface="Aptos"/>
          </a:endParaRPr>
        </a:p>
      </dsp:txBody>
      <dsp:txXfrm>
        <a:off x="0" y="453663"/>
        <a:ext cx="10663766" cy="3628800"/>
      </dsp:txXfrm>
    </dsp:sp>
    <dsp:sp modelId="{98C59FF9-660B-47C4-9839-0F14DD26E649}">
      <dsp:nvSpPr>
        <dsp:cNvPr id="0" name=""/>
        <dsp:cNvSpPr/>
      </dsp:nvSpPr>
      <dsp:spPr>
        <a:xfrm>
          <a:off x="533188" y="187983"/>
          <a:ext cx="7464636" cy="531360"/>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rtl="0">
            <a:lnSpc>
              <a:spcPct val="90000"/>
            </a:lnSpc>
            <a:spcBef>
              <a:spcPct val="0"/>
            </a:spcBef>
            <a:spcAft>
              <a:spcPct val="35000"/>
            </a:spcAft>
            <a:buNone/>
          </a:pPr>
          <a:r>
            <a:rPr lang="en-US" sz="1800" kern="1200">
              <a:latin typeface="Aptos" panose="02110004020202020204"/>
              <a:ea typeface="+mn-ea"/>
              <a:cs typeface="+mn-cs"/>
            </a:rPr>
            <a:t>Functional Requirements:</a:t>
          </a:r>
        </a:p>
      </dsp:txBody>
      <dsp:txXfrm>
        <a:off x="559127" y="213922"/>
        <a:ext cx="7412758" cy="4794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BA2A08-859D-4749-B940-BA5BF2708BDE}">
      <dsp:nvSpPr>
        <dsp:cNvPr id="0" name=""/>
        <dsp:cNvSpPr/>
      </dsp:nvSpPr>
      <dsp:spPr>
        <a:xfrm>
          <a:off x="7270" y="1389076"/>
          <a:ext cx="3729769" cy="1491907"/>
        </a:xfrm>
        <a:prstGeom prst="chevron">
          <a:avLst/>
        </a:prstGeom>
        <a:solidFill>
          <a:srgbClr val="0F9ED5">
            <a:hueOff val="0"/>
            <a:satOff val="0"/>
            <a:lumOff val="0"/>
            <a:alphaOff val="0"/>
          </a:srgbClr>
        </a:solidFill>
        <a:ln w="19050" cap="flat" cmpd="sng" algn="ctr">
          <a:solidFill>
            <a:srgbClr val="0F9ED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US" sz="1800" kern="1200">
              <a:solidFill>
                <a:srgbClr val="1F2328"/>
              </a:solidFill>
              <a:latin typeface="Aptos" panose="02110004020202020204"/>
              <a:ea typeface="+mn-ea"/>
              <a:cs typeface="+mn-cs"/>
            </a:rPr>
            <a:t>Non-Functional Requirements:</a:t>
          </a:r>
        </a:p>
      </dsp:txBody>
      <dsp:txXfrm>
        <a:off x="753224" y="1389076"/>
        <a:ext cx="2237862" cy="1491907"/>
      </dsp:txXfrm>
    </dsp:sp>
    <dsp:sp modelId="{2FDC6EF5-0F98-4DFB-ADE9-BBE891F7DC7C}">
      <dsp:nvSpPr>
        <dsp:cNvPr id="0" name=""/>
        <dsp:cNvSpPr/>
      </dsp:nvSpPr>
      <dsp:spPr>
        <a:xfrm>
          <a:off x="3252169" y="1515888"/>
          <a:ext cx="3095708" cy="1238283"/>
        </a:xfrm>
        <a:prstGeom prst="chevron">
          <a:avLst/>
        </a:prstGeom>
        <a:solidFill>
          <a:schemeClr val="accent4">
            <a:alpha val="90000"/>
            <a:tint val="40000"/>
            <a:hueOff val="0"/>
            <a:satOff val="0"/>
            <a:lumOff val="0"/>
            <a:alphaOff val="0"/>
          </a:schemeClr>
        </a:solidFill>
        <a:ln w="1905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l" defTabSz="533400" rtl="0">
            <a:lnSpc>
              <a:spcPct val="90000"/>
            </a:lnSpc>
            <a:spcBef>
              <a:spcPct val="0"/>
            </a:spcBef>
            <a:spcAft>
              <a:spcPct val="35000"/>
            </a:spcAft>
            <a:buNone/>
          </a:pPr>
          <a:r>
            <a:rPr lang="en-US" sz="1200" kern="1200">
              <a:solidFill>
                <a:srgbClr val="1F2328"/>
              </a:solidFill>
              <a:latin typeface="Aptos"/>
            </a:rPr>
            <a:t>It should be used like any other program and inform the user every time they provide identifying data.</a:t>
          </a:r>
        </a:p>
      </dsp:txBody>
      <dsp:txXfrm>
        <a:off x="3871311" y="1515888"/>
        <a:ext cx="1857425" cy="1238283"/>
      </dsp:txXfrm>
    </dsp:sp>
    <dsp:sp modelId="{E0C60504-F6A3-4E78-87FA-318A25EBED2E}">
      <dsp:nvSpPr>
        <dsp:cNvPr id="0" name=""/>
        <dsp:cNvSpPr/>
      </dsp:nvSpPr>
      <dsp:spPr>
        <a:xfrm>
          <a:off x="5914478" y="1515888"/>
          <a:ext cx="3095708" cy="1238283"/>
        </a:xfrm>
        <a:prstGeom prst="chevron">
          <a:avLst/>
        </a:prstGeom>
        <a:solidFill>
          <a:schemeClr val="accent4">
            <a:alpha val="90000"/>
            <a:tint val="40000"/>
            <a:hueOff val="0"/>
            <a:satOff val="0"/>
            <a:lumOff val="0"/>
            <a:alphaOff val="0"/>
          </a:schemeClr>
        </a:solidFill>
        <a:ln w="1905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rtl="0">
            <a:lnSpc>
              <a:spcPct val="90000"/>
            </a:lnSpc>
            <a:spcBef>
              <a:spcPct val="0"/>
            </a:spcBef>
            <a:spcAft>
              <a:spcPct val="35000"/>
            </a:spcAft>
            <a:buNone/>
          </a:pPr>
          <a:r>
            <a:rPr lang="en-US" sz="1200" kern="1200">
              <a:solidFill>
                <a:srgbClr val="1F2328"/>
              </a:solidFill>
              <a:latin typeface="Aptos"/>
            </a:rPr>
            <a:t>Respond to input with a delay below 100ms and have a database that can process normal user's requests without slowdown.</a:t>
          </a:r>
          <a:endParaRPr lang="en-US" sz="1200" kern="1200">
            <a:latin typeface="Aptos Display" panose="02110004020202020204"/>
          </a:endParaRPr>
        </a:p>
      </dsp:txBody>
      <dsp:txXfrm>
        <a:off x="6533620" y="1515888"/>
        <a:ext cx="1857425" cy="1238283"/>
      </dsp:txXfrm>
    </dsp:sp>
    <dsp:sp modelId="{FE4BF2C3-CBF6-4CFC-996D-375BC74BCC52}">
      <dsp:nvSpPr>
        <dsp:cNvPr id="0" name=""/>
        <dsp:cNvSpPr/>
      </dsp:nvSpPr>
      <dsp:spPr>
        <a:xfrm>
          <a:off x="8576787" y="1515888"/>
          <a:ext cx="3095708" cy="1238283"/>
        </a:xfrm>
        <a:prstGeom prst="chevron">
          <a:avLst/>
        </a:prstGeom>
        <a:solidFill>
          <a:schemeClr val="accent4">
            <a:alpha val="90000"/>
            <a:tint val="40000"/>
            <a:hueOff val="0"/>
            <a:satOff val="0"/>
            <a:lumOff val="0"/>
            <a:alphaOff val="0"/>
          </a:schemeClr>
        </a:solidFill>
        <a:ln w="1905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rtl="0">
            <a:lnSpc>
              <a:spcPct val="100000"/>
            </a:lnSpc>
            <a:spcBef>
              <a:spcPct val="0"/>
            </a:spcBef>
            <a:spcAft>
              <a:spcPct val="35000"/>
            </a:spcAft>
            <a:buNone/>
          </a:pPr>
          <a:r>
            <a:rPr lang="en-US" sz="1200" kern="1200">
              <a:solidFill>
                <a:srgbClr val="1F2328"/>
              </a:solidFill>
              <a:latin typeface="Aptos"/>
            </a:rPr>
            <a:t> It must load in under 1s on most mobile devices and the web portal must load as fast as YouTube on all web platforms and support modern browsers.</a:t>
          </a:r>
          <a:endParaRPr lang="en-US" sz="1200" kern="1200">
            <a:latin typeface="Aptos Display" panose="02110004020202020204"/>
          </a:endParaRPr>
        </a:p>
      </dsp:txBody>
      <dsp:txXfrm>
        <a:off x="9195929" y="1515888"/>
        <a:ext cx="1857425" cy="1238283"/>
      </dsp:txXfrm>
    </dsp:sp>
    <dsp:sp modelId="{E04A1001-B070-47E0-B0E6-7A1DB4EBE88B}">
      <dsp:nvSpPr>
        <dsp:cNvPr id="0" name=""/>
        <dsp:cNvSpPr/>
      </dsp:nvSpPr>
      <dsp:spPr>
        <a:xfrm>
          <a:off x="7270" y="3089851"/>
          <a:ext cx="3729769" cy="1491907"/>
        </a:xfrm>
        <a:prstGeom prst="chevron">
          <a:avLst/>
        </a:prstGeom>
        <a:solidFill>
          <a:srgbClr val="0F9ED5">
            <a:hueOff val="0"/>
            <a:satOff val="0"/>
            <a:lumOff val="0"/>
            <a:alphaOff val="0"/>
          </a:srgbClr>
        </a:solidFill>
        <a:ln w="19050" cap="flat" cmpd="sng" algn="ctr">
          <a:solidFill>
            <a:srgbClr val="0F9ED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100000"/>
            </a:lnSpc>
            <a:spcBef>
              <a:spcPct val="0"/>
            </a:spcBef>
            <a:spcAft>
              <a:spcPct val="35000"/>
            </a:spcAft>
            <a:buNone/>
          </a:pPr>
          <a:r>
            <a:rPr lang="en-US" sz="1800" kern="1200">
              <a:solidFill>
                <a:srgbClr val="1F2328"/>
              </a:solidFill>
              <a:latin typeface="Aptos" panose="02110004020202020204"/>
              <a:ea typeface="+mn-ea"/>
              <a:cs typeface="+mn-cs"/>
            </a:rPr>
            <a:t>Implementation (Performance) Requirements:</a:t>
          </a:r>
        </a:p>
      </dsp:txBody>
      <dsp:txXfrm>
        <a:off x="753224" y="3089851"/>
        <a:ext cx="2237862" cy="1491907"/>
      </dsp:txXfrm>
    </dsp:sp>
    <dsp:sp modelId="{BF7BA338-B5D8-46B7-936E-EE46E713F901}">
      <dsp:nvSpPr>
        <dsp:cNvPr id="0" name=""/>
        <dsp:cNvSpPr/>
      </dsp:nvSpPr>
      <dsp:spPr>
        <a:xfrm>
          <a:off x="3252169" y="3216663"/>
          <a:ext cx="3095708" cy="1238283"/>
        </a:xfrm>
        <a:prstGeom prst="chevron">
          <a:avLst/>
        </a:prstGeom>
        <a:solidFill>
          <a:schemeClr val="accent4">
            <a:alpha val="90000"/>
            <a:tint val="40000"/>
            <a:hueOff val="0"/>
            <a:satOff val="0"/>
            <a:lumOff val="0"/>
            <a:alphaOff val="0"/>
          </a:schemeClr>
        </a:solidFill>
        <a:ln w="1905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l" defTabSz="533400" rtl="0">
            <a:lnSpc>
              <a:spcPct val="90000"/>
            </a:lnSpc>
            <a:spcBef>
              <a:spcPct val="0"/>
            </a:spcBef>
            <a:spcAft>
              <a:spcPct val="35000"/>
            </a:spcAft>
            <a:buNone/>
          </a:pPr>
          <a:r>
            <a:rPr lang="en-US" sz="1200" kern="1200">
              <a:solidFill>
                <a:srgbClr val="1F2328"/>
              </a:solidFill>
              <a:latin typeface="Aptos"/>
              <a:ea typeface="+mn-lt"/>
              <a:cs typeface="+mn-lt"/>
            </a:rPr>
            <a:t>Developed using Python and JavaScript for programing and Oracle as the database system.</a:t>
          </a:r>
          <a:endParaRPr lang="en-US" sz="1200" kern="1200">
            <a:solidFill>
              <a:srgbClr val="1F2328"/>
            </a:solidFill>
            <a:latin typeface="Aptos"/>
          </a:endParaRPr>
        </a:p>
      </dsp:txBody>
      <dsp:txXfrm>
        <a:off x="3871311" y="3216663"/>
        <a:ext cx="1857425" cy="1238283"/>
      </dsp:txXfrm>
    </dsp:sp>
    <dsp:sp modelId="{8AA0620C-866A-4896-B103-5DE2C4B07F08}">
      <dsp:nvSpPr>
        <dsp:cNvPr id="0" name=""/>
        <dsp:cNvSpPr/>
      </dsp:nvSpPr>
      <dsp:spPr>
        <a:xfrm>
          <a:off x="5914478" y="3216663"/>
          <a:ext cx="3095708" cy="1238283"/>
        </a:xfrm>
        <a:prstGeom prst="chevron">
          <a:avLst/>
        </a:prstGeom>
        <a:solidFill>
          <a:schemeClr val="accent4">
            <a:alpha val="90000"/>
            <a:tint val="40000"/>
            <a:hueOff val="0"/>
            <a:satOff val="0"/>
            <a:lumOff val="0"/>
            <a:alphaOff val="0"/>
          </a:schemeClr>
        </a:solidFill>
        <a:ln w="1905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l" defTabSz="533400">
            <a:lnSpc>
              <a:spcPct val="90000"/>
            </a:lnSpc>
            <a:spcBef>
              <a:spcPct val="0"/>
            </a:spcBef>
            <a:spcAft>
              <a:spcPct val="35000"/>
            </a:spcAft>
            <a:buNone/>
          </a:pPr>
          <a:r>
            <a:rPr lang="en-US" sz="1200" kern="1200">
              <a:solidFill>
                <a:srgbClr val="1F2328"/>
              </a:solidFill>
              <a:latin typeface="Aptos"/>
              <a:ea typeface="+mn-lt"/>
              <a:cs typeface="+mn-lt"/>
            </a:rPr>
            <a:t>Developed using the VS Code and GitHub version control.</a:t>
          </a:r>
          <a:endParaRPr lang="en-US" sz="1200" kern="1200">
            <a:solidFill>
              <a:srgbClr val="1F2328"/>
            </a:solidFill>
            <a:latin typeface="Aptos"/>
          </a:endParaRPr>
        </a:p>
      </dsp:txBody>
      <dsp:txXfrm>
        <a:off x="6533620" y="3216663"/>
        <a:ext cx="1857425" cy="123828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C29D8-2A9B-460C-BEE9-E635CCC699F2}">
      <dsp:nvSpPr>
        <dsp:cNvPr id="0" name=""/>
        <dsp:cNvSpPr/>
      </dsp:nvSpPr>
      <dsp:spPr>
        <a:xfrm>
          <a:off x="684914" y="1016402"/>
          <a:ext cx="1098000" cy="109800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8FED30-51E4-476E-BEE1-5BC3C35E8CC8}">
      <dsp:nvSpPr>
        <dsp:cNvPr id="0" name=""/>
        <dsp:cNvSpPr/>
      </dsp:nvSpPr>
      <dsp:spPr>
        <a:xfrm>
          <a:off x="918914" y="12504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A9DC21-A57F-41A7-B28E-EDBCD5B8FACD}">
      <dsp:nvSpPr>
        <dsp:cNvPr id="0" name=""/>
        <dsp:cNvSpPr/>
      </dsp:nvSpPr>
      <dsp:spPr>
        <a:xfrm>
          <a:off x="33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APIs Implementation</a:t>
          </a:r>
        </a:p>
      </dsp:txBody>
      <dsp:txXfrm>
        <a:off x="333914" y="2456402"/>
        <a:ext cx="1800000" cy="720000"/>
      </dsp:txXfrm>
    </dsp:sp>
    <dsp:sp modelId="{CCCB685D-FC12-412C-A7D2-827D98F0B912}">
      <dsp:nvSpPr>
        <dsp:cNvPr id="0" name=""/>
        <dsp:cNvSpPr/>
      </dsp:nvSpPr>
      <dsp:spPr>
        <a:xfrm>
          <a:off x="2799914" y="1016402"/>
          <a:ext cx="1098000" cy="109800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17E9BE-D1D7-40D5-8BDE-92BBD74160DD}">
      <dsp:nvSpPr>
        <dsp:cNvPr id="0" name=""/>
        <dsp:cNvSpPr/>
      </dsp:nvSpPr>
      <dsp:spPr>
        <a:xfrm>
          <a:off x="3033914" y="125040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1ADEFE-89C0-4453-AE01-4000C9D58232}">
      <dsp:nvSpPr>
        <dsp:cNvPr id="0" name=""/>
        <dsp:cNvSpPr/>
      </dsp:nvSpPr>
      <dsp:spPr>
        <a:xfrm>
          <a:off x="244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Task Sharing</a:t>
          </a:r>
        </a:p>
      </dsp:txBody>
      <dsp:txXfrm>
        <a:off x="2448914" y="2456402"/>
        <a:ext cx="1800000" cy="720000"/>
      </dsp:txXfrm>
    </dsp:sp>
    <dsp:sp modelId="{015E2B0E-384F-405E-9A40-584A3D8A17EF}">
      <dsp:nvSpPr>
        <dsp:cNvPr id="0" name=""/>
        <dsp:cNvSpPr/>
      </dsp:nvSpPr>
      <dsp:spPr>
        <a:xfrm>
          <a:off x="4914914" y="1016402"/>
          <a:ext cx="1098000" cy="109800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EDBB2A-93FB-45B1-B4A7-D809CD91B58B}">
      <dsp:nvSpPr>
        <dsp:cNvPr id="0" name=""/>
        <dsp:cNvSpPr/>
      </dsp:nvSpPr>
      <dsp:spPr>
        <a:xfrm>
          <a:off x="5148914" y="125040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4E18E8-EAA6-4AE6-A6AF-A724755BFCA1}">
      <dsp:nvSpPr>
        <dsp:cNvPr id="0" name=""/>
        <dsp:cNvSpPr/>
      </dsp:nvSpPr>
      <dsp:spPr>
        <a:xfrm>
          <a:off x="456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User Performance Tracking</a:t>
          </a:r>
        </a:p>
      </dsp:txBody>
      <dsp:txXfrm>
        <a:off x="4563914" y="2456402"/>
        <a:ext cx="1800000" cy="720000"/>
      </dsp:txXfrm>
    </dsp:sp>
    <dsp:sp modelId="{BA2EF3D6-327E-704B-89E7-699D21E23CA4}">
      <dsp:nvSpPr>
        <dsp:cNvPr id="0" name=""/>
        <dsp:cNvSpPr/>
      </dsp:nvSpPr>
      <dsp:spPr>
        <a:xfrm>
          <a:off x="7029914" y="1016402"/>
          <a:ext cx="1098000" cy="109800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B00EE9-684E-354B-9404-A78A593B6197}">
      <dsp:nvSpPr>
        <dsp:cNvPr id="0" name=""/>
        <dsp:cNvSpPr/>
      </dsp:nvSpPr>
      <dsp:spPr>
        <a:xfrm>
          <a:off x="7263914" y="125040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455245-FF77-D043-86B7-BAA00C341C6D}">
      <dsp:nvSpPr>
        <dsp:cNvPr id="0" name=""/>
        <dsp:cNvSpPr/>
      </dsp:nvSpPr>
      <dsp:spPr>
        <a:xfrm>
          <a:off x="667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Website Implementation</a:t>
          </a:r>
        </a:p>
      </dsp:txBody>
      <dsp:txXfrm>
        <a:off x="6678914" y="2456402"/>
        <a:ext cx="1800000" cy="720000"/>
      </dsp:txXfrm>
    </dsp:sp>
    <dsp:sp modelId="{81BA2349-07A6-F14B-9AD8-743AC384E565}">
      <dsp:nvSpPr>
        <dsp:cNvPr id="0" name=""/>
        <dsp:cNvSpPr/>
      </dsp:nvSpPr>
      <dsp:spPr>
        <a:xfrm>
          <a:off x="9144914" y="1016402"/>
          <a:ext cx="1098000" cy="109800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3B6002-009E-DF42-B958-C59663BF533F}">
      <dsp:nvSpPr>
        <dsp:cNvPr id="0" name=""/>
        <dsp:cNvSpPr/>
      </dsp:nvSpPr>
      <dsp:spPr>
        <a:xfrm>
          <a:off x="9378914" y="1250402"/>
          <a:ext cx="630000" cy="63000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905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C16A2A-D35F-B845-99BD-771C0CAB5215}">
      <dsp:nvSpPr>
        <dsp:cNvPr id="0" name=""/>
        <dsp:cNvSpPr/>
      </dsp:nvSpPr>
      <dsp:spPr>
        <a:xfrm>
          <a:off x="879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Continuous Updates</a:t>
          </a:r>
        </a:p>
      </dsp:txBody>
      <dsp:txXfrm>
        <a:off x="8793914" y="2456402"/>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0FAAF-752B-4841-A46A-FB129DBECB11}" type="datetimeFigureOut">
              <a:t>12/2/2024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D73222-A8DF-4E53-9A34-25471DB414D1}" type="slidenum">
              <a:t>‹#›</a:t>
            </a:fld>
            <a:endParaRPr lang="en-US"/>
          </a:p>
        </p:txBody>
      </p:sp>
    </p:spTree>
    <p:extLst>
      <p:ext uri="{BB962C8B-B14F-4D97-AF65-F5344CB8AC3E}">
        <p14:creationId xmlns:p14="http://schemas.microsoft.com/office/powerpoint/2010/main" val="3588312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Greetings</a:t>
            </a:r>
          </a:p>
        </p:txBody>
      </p:sp>
      <p:sp>
        <p:nvSpPr>
          <p:cNvPr id="4" name="Slide Number Placeholder 3"/>
          <p:cNvSpPr>
            <a:spLocks noGrp="1"/>
          </p:cNvSpPr>
          <p:nvPr>
            <p:ph type="sldNum" sz="quarter" idx="5"/>
          </p:nvPr>
        </p:nvSpPr>
        <p:spPr/>
        <p:txBody>
          <a:bodyPr/>
          <a:lstStyle/>
          <a:p>
            <a:fld id="{3FD73222-A8DF-4E53-9A34-25471DB414D1}" type="slidenum">
              <a:rPr lang="en-US" smtClean="0"/>
              <a:t>1</a:t>
            </a:fld>
            <a:endParaRPr lang="en-US"/>
          </a:p>
        </p:txBody>
      </p:sp>
    </p:spTree>
    <p:extLst>
      <p:ext uri="{BB962C8B-B14F-4D97-AF65-F5344CB8AC3E}">
        <p14:creationId xmlns:p14="http://schemas.microsoft.com/office/powerpoint/2010/main" val="1888638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Non-Functional Requirements:</a:t>
            </a:r>
          </a:p>
          <a:p>
            <a:pPr marL="171450" indent="-171450">
              <a:buFont typeface="Arial"/>
              <a:buChar char="•"/>
            </a:pPr>
            <a:r>
              <a:rPr lang="en-US"/>
              <a:t> inform the user every time they provide identifying data.</a:t>
            </a:r>
            <a:endParaRPr lang="en-US">
              <a:ea typeface="Calibri" panose="020F0502020204030204"/>
              <a:cs typeface="Calibri" panose="020F0502020204030204"/>
            </a:endParaRPr>
          </a:p>
          <a:p>
            <a:pPr marL="171450" indent="-171450">
              <a:buFont typeface="Arial"/>
              <a:buChar char="•"/>
            </a:pPr>
            <a:r>
              <a:rPr lang="en-US"/>
              <a:t>the web portal must load as fast as YouTube on all platforms and support modern browsers.</a:t>
            </a:r>
            <a:endParaRPr lang="en-US">
              <a:cs typeface="Calibri" panose="020F0502020204030204"/>
            </a:endParaRPr>
          </a:p>
          <a:p>
            <a:endParaRPr lang="en-US"/>
          </a:p>
          <a:p>
            <a:r>
              <a:rPr lang="en-US"/>
              <a:t>Implementation (Performance) Requirements:</a:t>
            </a:r>
            <a:endParaRPr lang="en-US">
              <a:cs typeface="Calibri" panose="020F0502020204030204"/>
            </a:endParaRPr>
          </a:p>
          <a:p>
            <a:pPr marL="171450" indent="-171450">
              <a:buFont typeface="Arial"/>
              <a:buChar char="•"/>
            </a:pPr>
            <a:r>
              <a:rPr lang="en-US"/>
              <a:t>Developed using Python and JavaScript for programing and Oracle as the database system.</a:t>
            </a:r>
            <a:endParaRPr lang="en-US">
              <a:cs typeface="Calibri" panose="020F0502020204030204"/>
            </a:endParaRPr>
          </a:p>
          <a:p>
            <a:pPr marL="171450" indent="-171450">
              <a:buFont typeface="Arial"/>
              <a:buChar char="•"/>
            </a:pPr>
            <a:r>
              <a:rPr lang="en-US"/>
              <a:t>Developed using the Visual Studio Code and GitHub version control.</a:t>
            </a:r>
            <a:endParaRPr lang="en-US">
              <a:cs typeface="Calibri" panose="020F0502020204030204"/>
            </a:endParaRPr>
          </a:p>
          <a:p>
            <a:endParaRPr lang="en-US">
              <a:cs typeface="Calibri" panose="020F0502020204030204"/>
            </a:endParaRPr>
          </a:p>
          <a:p>
            <a:r>
              <a:rPr lang="en-US"/>
              <a:t>-PRESENTER NOTE: Change slide during this next line -</a:t>
            </a:r>
            <a:endParaRPr lang="en-US">
              <a:ea typeface="Calibri"/>
              <a:cs typeface="Calibri"/>
            </a:endParaRPr>
          </a:p>
          <a:p>
            <a:r>
              <a:rPr lang="en-US"/>
              <a:t>I now pass you on to Michael.</a:t>
            </a:r>
            <a:endParaRPr lang="en-US">
              <a:ea typeface="Calibri"/>
              <a:cs typeface="Calibri" panose="020F0502020204030204"/>
            </a:endParaRPr>
          </a:p>
          <a:p>
            <a:endParaRPr lang="en-US">
              <a:ea typeface="Calibri"/>
              <a:cs typeface="Calibri" panose="020F0502020204030204"/>
            </a:endParaRPr>
          </a:p>
        </p:txBody>
      </p:sp>
      <p:sp>
        <p:nvSpPr>
          <p:cNvPr id="4" name="Slide Number Placeholder 3"/>
          <p:cNvSpPr>
            <a:spLocks noGrp="1"/>
          </p:cNvSpPr>
          <p:nvPr>
            <p:ph type="sldNum" sz="quarter" idx="5"/>
          </p:nvPr>
        </p:nvSpPr>
        <p:spPr/>
        <p:txBody>
          <a:bodyPr/>
          <a:lstStyle/>
          <a:p>
            <a:fld id="{3FD73222-A8DF-4E53-9A34-25471DB414D1}" type="slidenum">
              <a:rPr lang="en-US"/>
              <a:t>12</a:t>
            </a:fld>
            <a:endParaRPr lang="en-US"/>
          </a:p>
        </p:txBody>
      </p:sp>
    </p:spTree>
    <p:extLst>
      <p:ext uri="{BB962C8B-B14F-4D97-AF65-F5344CB8AC3E}">
        <p14:creationId xmlns:p14="http://schemas.microsoft.com/office/powerpoint/2010/main" val="785188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Now I'll cover the high level design plans we've established.</a:t>
            </a:r>
          </a:p>
          <a:p>
            <a:r>
              <a:rPr lang="en-US">
                <a:ea typeface="Calibri"/>
                <a:cs typeface="Calibri"/>
              </a:rPr>
              <a:t>Our primary classes are:</a:t>
            </a:r>
          </a:p>
          <a:p>
            <a:r>
              <a:rPr lang="en-US">
                <a:ea typeface="Calibri"/>
                <a:cs typeface="Calibri"/>
              </a:rPr>
              <a:t>User, which handles the vast majority of the data related to the user and the functionality they need to interact with the program</a:t>
            </a:r>
          </a:p>
          <a:p>
            <a:r>
              <a:rPr lang="en-US">
                <a:ea typeface="Calibri"/>
                <a:cs typeface="Calibri"/>
              </a:rPr>
              <a:t>Task and Goal, which handle the tasks and goals the user sets.</a:t>
            </a:r>
          </a:p>
          <a:p>
            <a:r>
              <a:rPr lang="en-US">
                <a:ea typeface="Calibri"/>
                <a:cs typeface="Calibri"/>
              </a:rPr>
              <a:t>Work Session, which handles the tracking and management of time during a work session</a:t>
            </a:r>
          </a:p>
          <a:p>
            <a:r>
              <a:rPr lang="en-US">
                <a:ea typeface="Calibri"/>
                <a:cs typeface="Calibri"/>
              </a:rPr>
              <a:t>And Tag, which can be applied to most other objects for categorization, filtering, and other metadata purposes.</a:t>
            </a:r>
          </a:p>
          <a:p>
            <a:endParaRPr lang="en-US">
              <a:ea typeface="Calibri"/>
              <a:cs typeface="Calibri"/>
            </a:endParaRPr>
          </a:p>
          <a:p>
            <a:r>
              <a:rPr lang="en-US">
                <a:ea typeface="Calibri"/>
                <a:cs typeface="Calibri"/>
              </a:rPr>
              <a:t>Externally, our application will primarily interface with</a:t>
            </a:r>
          </a:p>
          <a:p>
            <a:r>
              <a:rPr lang="en-US">
                <a:ea typeface="Calibri"/>
                <a:cs typeface="Calibri"/>
              </a:rPr>
              <a:t>Displays and inputs, so that the user can actually interact with our program</a:t>
            </a:r>
          </a:p>
          <a:p>
            <a:r>
              <a:rPr lang="en-US">
                <a:ea typeface="Calibri"/>
                <a:cs typeface="Calibri"/>
              </a:rPr>
              <a:t>System Time, so we know how long the user has been working and when to alert the user</a:t>
            </a:r>
          </a:p>
          <a:p>
            <a:r>
              <a:rPr lang="en-US">
                <a:ea typeface="Calibri"/>
                <a:cs typeface="Calibri"/>
              </a:rPr>
              <a:t>and Push Notifications, so that we can send reminders to the user even if the app is not in active use</a:t>
            </a:r>
          </a:p>
          <a:p>
            <a:endParaRPr lang="en-US"/>
          </a:p>
          <a:p>
            <a:r>
              <a:rPr lang="en-US"/>
              <a:t>-PRESENTER NOTE: next slide please-</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3FD73222-A8DF-4E53-9A34-25471DB414D1}" type="slidenum">
              <a:rPr lang="en-US"/>
              <a:t>13</a:t>
            </a:fld>
            <a:endParaRPr lang="en-US"/>
          </a:p>
        </p:txBody>
      </p:sp>
    </p:spTree>
    <p:extLst>
      <p:ext uri="{BB962C8B-B14F-4D97-AF65-F5344CB8AC3E}">
        <p14:creationId xmlns:p14="http://schemas.microsoft.com/office/powerpoint/2010/main" val="2731394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Since the information we're storing is relatively low-value, our digital security is mostly just the normal stuff. </a:t>
            </a:r>
          </a:p>
          <a:p>
            <a:r>
              <a:rPr lang="en-US">
                <a:ea typeface="Calibri"/>
                <a:cs typeface="Calibri"/>
              </a:rPr>
              <a:t>The threats we are mostly worried about are brute force attacks.</a:t>
            </a:r>
          </a:p>
          <a:p>
            <a:r>
              <a:rPr lang="en-US"/>
              <a:t>To prevent them,</a:t>
            </a:r>
            <a:r>
              <a:rPr lang="en-US">
                <a:ea typeface="Calibri"/>
                <a:cs typeface="Calibri"/>
              </a:rPr>
              <a:t> We will make sure to implement UIDs, Passwords, and any future Tokens in secure ways. </a:t>
            </a:r>
            <a:endParaRPr lang="en-US"/>
          </a:p>
          <a:p>
            <a:r>
              <a:rPr lang="en-US">
                <a:ea typeface="Calibri"/>
                <a:cs typeface="Calibri"/>
              </a:rPr>
              <a:t>We will also implement an optional 2FA system. This will allow a user to further protect themselves from digital data theft.</a:t>
            </a:r>
          </a:p>
          <a:p>
            <a:endParaRPr lang="en-US">
              <a:ea typeface="Calibri"/>
              <a:cs typeface="Calibri"/>
            </a:endParaRPr>
          </a:p>
          <a:p>
            <a:r>
              <a:rPr lang="en-US">
                <a:ea typeface="Calibri"/>
                <a:cs typeface="Calibri"/>
              </a:rPr>
              <a:t>-PRESENTER NOTE: Change slide during this next line -</a:t>
            </a:r>
          </a:p>
          <a:p>
            <a:r>
              <a:rPr lang="en-US">
                <a:ea typeface="Calibri"/>
                <a:cs typeface="Calibri"/>
              </a:rPr>
              <a:t>For physical security, we'll solve the issue by making it someone else's problem</a:t>
            </a:r>
          </a:p>
        </p:txBody>
      </p:sp>
      <p:sp>
        <p:nvSpPr>
          <p:cNvPr id="4" name="Slide Number Placeholder 3"/>
          <p:cNvSpPr>
            <a:spLocks noGrp="1"/>
          </p:cNvSpPr>
          <p:nvPr>
            <p:ph type="sldNum" sz="quarter" idx="5"/>
          </p:nvPr>
        </p:nvSpPr>
        <p:spPr/>
        <p:txBody>
          <a:bodyPr/>
          <a:lstStyle/>
          <a:p>
            <a:fld id="{3FD73222-A8DF-4E53-9A34-25471DB414D1}" type="slidenum">
              <a:t>14</a:t>
            </a:fld>
            <a:endParaRPr lang="en-US"/>
          </a:p>
        </p:txBody>
      </p:sp>
    </p:spTree>
    <p:extLst>
      <p:ext uri="{BB962C8B-B14F-4D97-AF65-F5344CB8AC3E}">
        <p14:creationId xmlns:p14="http://schemas.microsoft.com/office/powerpoint/2010/main" val="1381533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And by that, I mean we'll rent our servers from a webhosting service.</a:t>
            </a:r>
          </a:p>
          <a:p>
            <a:r>
              <a:rPr lang="en-US">
                <a:ea typeface="Calibri"/>
                <a:cs typeface="Calibri"/>
              </a:rPr>
              <a:t>Our current thought is to contract AWS for our servers and database needs, though we have looked at other providers, namely MS Azure and Google.</a:t>
            </a:r>
            <a:endParaRPr lang="en-US"/>
          </a:p>
          <a:p>
            <a:r>
              <a:rPr lang="en-US">
                <a:ea typeface="Calibri"/>
                <a:cs typeface="Calibri"/>
              </a:rPr>
              <a:t>Now, to discuss the finer details of our designs, John.</a:t>
            </a:r>
          </a:p>
          <a:p>
            <a:endParaRPr lang="en-US">
              <a:ea typeface="Calibri"/>
              <a:cs typeface="Calibri"/>
            </a:endParaRPr>
          </a:p>
          <a:p>
            <a:r>
              <a:rPr lang="en-US"/>
              <a:t>-PRESENTER NOTE: next slide please-</a:t>
            </a:r>
            <a:endParaRPr lang="en-US">
              <a:ea typeface="Calibri"/>
              <a:cs typeface="Calibri"/>
            </a:endParaRPr>
          </a:p>
        </p:txBody>
      </p:sp>
      <p:sp>
        <p:nvSpPr>
          <p:cNvPr id="4" name="Slide Number Placeholder 3"/>
          <p:cNvSpPr>
            <a:spLocks noGrp="1"/>
          </p:cNvSpPr>
          <p:nvPr>
            <p:ph type="sldNum" sz="quarter" idx="5"/>
          </p:nvPr>
        </p:nvSpPr>
        <p:spPr/>
        <p:txBody>
          <a:bodyPr/>
          <a:lstStyle/>
          <a:p>
            <a:fld id="{3FD73222-A8DF-4E53-9A34-25471DB414D1}" type="slidenum">
              <a:rPr lang="en-US" smtClean="0"/>
              <a:t>15</a:t>
            </a:fld>
            <a:endParaRPr lang="en-US"/>
          </a:p>
        </p:txBody>
      </p:sp>
    </p:spTree>
    <p:extLst>
      <p:ext uri="{BB962C8B-B14F-4D97-AF65-F5344CB8AC3E}">
        <p14:creationId xmlns:p14="http://schemas.microsoft.com/office/powerpoint/2010/main" val="3209464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Taking a closer look we have tables For:</a:t>
            </a:r>
          </a:p>
          <a:p>
            <a:pPr marL="171450" indent="-171450">
              <a:buFontTx/>
              <a:buChar char="-"/>
            </a:pPr>
            <a:r>
              <a:rPr lang="en-US"/>
              <a:t>Task Data</a:t>
            </a:r>
          </a:p>
          <a:p>
            <a:pPr marL="171450" indent="-171450">
              <a:buFontTx/>
              <a:buChar char="-"/>
            </a:pPr>
            <a:r>
              <a:rPr lang="en-US"/>
              <a:t>Work Session Details + Log</a:t>
            </a:r>
          </a:p>
          <a:p>
            <a:pPr marL="171450" indent="-171450">
              <a:buFontTx/>
              <a:buChar char="-"/>
            </a:pPr>
            <a:r>
              <a:rPr lang="en-US"/>
              <a:t>Goal Details + Counts</a:t>
            </a:r>
          </a:p>
          <a:p>
            <a:pPr marL="171450" indent="-171450">
              <a:buFontTx/>
              <a:buChar char="-"/>
            </a:pPr>
            <a:r>
              <a:rPr lang="en-US"/>
              <a:t>Tag Details</a:t>
            </a:r>
          </a:p>
          <a:p>
            <a:pPr marL="171450" indent="-171450">
              <a:buFontTx/>
              <a:buChar char="-"/>
            </a:pPr>
            <a:r>
              <a:rPr lang="en-US"/>
              <a:t>User Data</a:t>
            </a:r>
          </a:p>
          <a:p>
            <a:pPr marL="171450" indent="-171450">
              <a:buFontTx/>
              <a:buChar char="-"/>
            </a:pPr>
            <a:endParaRPr lang="en-US"/>
          </a:p>
          <a:p>
            <a:pPr marL="171450" indent="-171450">
              <a:buFontTx/>
              <a:buChar char="-"/>
            </a:pPr>
            <a:endParaRPr lang="en-US"/>
          </a:p>
          <a:p>
            <a:pPr marL="171450" indent="-171450">
              <a:buFontTx/>
              <a:buChar char="-"/>
            </a:pPr>
            <a:r>
              <a:rPr lang="en-US"/>
              <a:t>Parent-Child Relationship between Task and Task Type.</a:t>
            </a:r>
          </a:p>
          <a:p>
            <a:pPr marL="171450" indent="-171450">
              <a:buFontTx/>
              <a:buChar char="-"/>
            </a:pPr>
            <a:r>
              <a:rPr lang="en-US"/>
              <a:t>Time-Bracket Tasks.</a:t>
            </a:r>
          </a:p>
          <a:p>
            <a:pPr marL="171450" indent="-171450">
              <a:buFontTx/>
              <a:buChar char="-"/>
            </a:pPr>
            <a:r>
              <a:rPr lang="en-US"/>
              <a:t>Due Date Tasks.</a:t>
            </a:r>
          </a:p>
          <a:p>
            <a:pPr marL="171450" indent="-171450">
              <a:buFontTx/>
              <a:buChar char="-"/>
            </a:pPr>
            <a:r>
              <a:rPr lang="en-US"/>
              <a:t>Junction Table for Many-to-Many relationship with tags.</a:t>
            </a:r>
          </a:p>
          <a:p>
            <a:pPr marL="171450" indent="-171450">
              <a:buFontTx/>
              <a:buChar char="-"/>
            </a:pPr>
            <a:endParaRPr lang="en-US"/>
          </a:p>
          <a:p>
            <a:pPr marL="171450" indent="-171450">
              <a:buFontTx/>
              <a:buChar char="-"/>
            </a:pPr>
            <a:r>
              <a:rPr lang="en-US"/>
              <a:t>What is a Work Session?</a:t>
            </a:r>
          </a:p>
          <a:p>
            <a:pPr marL="171450" indent="-171450">
              <a:buFontTx/>
              <a:buChar char="-"/>
            </a:pPr>
            <a:r>
              <a:rPr lang="en-US"/>
              <a:t>Table for logging each work session interval.</a:t>
            </a:r>
          </a:p>
          <a:p>
            <a:pPr marL="171450" indent="-171450">
              <a:buFontTx/>
              <a:buChar char="-"/>
            </a:pPr>
            <a:r>
              <a:rPr lang="en-US"/>
              <a:t>Junction Table for Many-to-Many relationship with tags.</a:t>
            </a:r>
          </a:p>
          <a:p>
            <a:pPr marL="171450" indent="-171450">
              <a:buFontTx/>
              <a:buChar char="-"/>
            </a:pPr>
            <a:endParaRPr lang="en-US"/>
          </a:p>
          <a:p>
            <a:pPr marL="171450" indent="-171450">
              <a:buFontTx/>
              <a:buChar char="-"/>
            </a:pPr>
            <a:r>
              <a:rPr lang="en-US"/>
              <a:t>Parent-Child Relationship between Goal and Goal Type.</a:t>
            </a:r>
          </a:p>
          <a:p>
            <a:pPr marL="171450" indent="-171450">
              <a:buFontTx/>
              <a:buChar char="-"/>
            </a:pPr>
            <a:r>
              <a:rPr lang="en-US"/>
              <a:t>Task-Completion Goals.</a:t>
            </a:r>
          </a:p>
          <a:p>
            <a:pPr marL="171450" indent="-171450">
              <a:buFontTx/>
              <a:buChar char="-"/>
            </a:pPr>
            <a:r>
              <a:rPr lang="en-US"/>
              <a:t>Work-Session Goals.</a:t>
            </a:r>
          </a:p>
          <a:p>
            <a:pPr marL="0" indent="0">
              <a:buFontTx/>
              <a:buNone/>
            </a:pPr>
            <a:endParaRPr lang="en-US"/>
          </a:p>
          <a:p>
            <a:pPr marL="171450" indent="-171450">
              <a:buFontTx/>
              <a:buChar char="-"/>
            </a:pPr>
            <a:r>
              <a:rPr lang="en-US"/>
              <a:t>No generated columns.</a:t>
            </a:r>
          </a:p>
        </p:txBody>
      </p:sp>
      <p:sp>
        <p:nvSpPr>
          <p:cNvPr id="4" name="Slide Number Placeholder 3"/>
          <p:cNvSpPr>
            <a:spLocks noGrp="1"/>
          </p:cNvSpPr>
          <p:nvPr>
            <p:ph type="sldNum" sz="quarter" idx="5"/>
          </p:nvPr>
        </p:nvSpPr>
        <p:spPr/>
        <p:txBody>
          <a:bodyPr/>
          <a:lstStyle/>
          <a:p>
            <a:fld id="{3FD73222-A8DF-4E53-9A34-25471DB414D1}" type="slidenum">
              <a:rPr lang="en-US" smtClean="0"/>
              <a:t>16</a:t>
            </a:fld>
            <a:endParaRPr lang="en-US"/>
          </a:p>
        </p:txBody>
      </p:sp>
    </p:spTree>
    <p:extLst>
      <p:ext uri="{BB962C8B-B14F-4D97-AF65-F5344CB8AC3E}">
        <p14:creationId xmlns:p14="http://schemas.microsoft.com/office/powerpoint/2010/main" val="1235385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Using inheritance to mirror the Parent-Child database tables.</a:t>
            </a:r>
          </a:p>
          <a:p>
            <a:pPr marL="171450" indent="-171450">
              <a:buFontTx/>
              <a:buChar char="-"/>
            </a:pPr>
            <a:r>
              <a:rPr lang="en-US"/>
              <a:t>Tags are tracked via composition in instance attributes.</a:t>
            </a:r>
          </a:p>
          <a:p>
            <a:pPr marL="171450" indent="-171450">
              <a:buFontTx/>
              <a:buChar char="-"/>
            </a:pPr>
            <a:r>
              <a:rPr lang="en-US"/>
              <a:t>Interface Class for basic CRUD functionality.</a:t>
            </a:r>
          </a:p>
          <a:p>
            <a:pPr marL="171450" indent="-171450">
              <a:buFontTx/>
              <a:buChar char="-"/>
            </a:pPr>
            <a:r>
              <a:rPr lang="en-US"/>
              <a:t>Candidate for </a:t>
            </a:r>
            <a:r>
              <a:rPr lang="en-US" err="1"/>
              <a:t>SQLAlchemy</a:t>
            </a:r>
            <a:r>
              <a:rPr lang="en-US"/>
              <a:t> integration</a:t>
            </a:r>
          </a:p>
          <a:p>
            <a:pPr marL="171450" indent="-171450">
              <a:buFontTx/>
              <a:buChar char="-"/>
            </a:pPr>
            <a:endParaRPr lang="en-US"/>
          </a:p>
          <a:p>
            <a:pPr marL="0" indent="0">
              <a:buFontTx/>
              <a:buNone/>
            </a:pPr>
            <a:r>
              <a:rPr lang="en-US"/>
              <a:t>TASK</a:t>
            </a:r>
          </a:p>
          <a:p>
            <a:pPr marL="171450" indent="-171450">
              <a:buFontTx/>
              <a:buChar char="-"/>
            </a:pPr>
            <a:r>
              <a:rPr lang="en-US"/>
              <a:t>Two Task classes inheriting from the abstract base class</a:t>
            </a:r>
          </a:p>
          <a:p>
            <a:pPr marL="171450" indent="-171450">
              <a:buFontTx/>
              <a:buChar char="-"/>
            </a:pPr>
            <a:r>
              <a:rPr lang="en-US"/>
              <a:t>Tags contained in a </a:t>
            </a:r>
            <a:r>
              <a:rPr lang="en-US" err="1"/>
              <a:t>taskTags</a:t>
            </a:r>
            <a:r>
              <a:rPr lang="en-US"/>
              <a:t> attribute (list)</a:t>
            </a:r>
          </a:p>
          <a:p>
            <a:pPr marL="171450" indent="-171450">
              <a:buFontTx/>
              <a:buChar char="-"/>
            </a:pPr>
            <a:endParaRPr lang="en-US"/>
          </a:p>
          <a:p>
            <a:pPr marL="171450" indent="-171450">
              <a:buFontTx/>
              <a:buChar char="-"/>
            </a:pPr>
            <a:r>
              <a:rPr lang="en-US"/>
              <a:t>Public Methods:</a:t>
            </a:r>
          </a:p>
          <a:p>
            <a:pPr marL="171450" indent="-171450">
              <a:buFontTx/>
              <a:buChar char="-"/>
            </a:pPr>
            <a:r>
              <a:rPr lang="en-US"/>
              <a:t>Getter/Setter methods</a:t>
            </a:r>
          </a:p>
          <a:p>
            <a:pPr marL="171450" indent="-171450">
              <a:buFontTx/>
              <a:buChar char="-"/>
            </a:pPr>
            <a:r>
              <a:rPr lang="en-US"/>
              <a:t>Update methods</a:t>
            </a:r>
          </a:p>
          <a:p>
            <a:pPr marL="171450" indent="-171450">
              <a:buFontTx/>
              <a:buChar char="-"/>
            </a:pPr>
            <a:r>
              <a:rPr lang="en-US"/>
              <a:t>Mark Complete</a:t>
            </a:r>
          </a:p>
          <a:p>
            <a:pPr marL="171450" indent="-171450">
              <a:buFontTx/>
              <a:buChar char="-"/>
            </a:pPr>
            <a:endParaRPr lang="en-US"/>
          </a:p>
          <a:p>
            <a:pPr marL="171450" indent="-171450">
              <a:buFontTx/>
              <a:buChar char="-"/>
            </a:pPr>
            <a:r>
              <a:rPr lang="en-US"/>
              <a:t>Private Methods:</a:t>
            </a:r>
          </a:p>
          <a:p>
            <a:pPr marL="171450" indent="-171450">
              <a:buFontTx/>
              <a:buChar char="-"/>
            </a:pPr>
            <a:r>
              <a:rPr lang="en-US"/>
              <a:t>Validator method</a:t>
            </a:r>
          </a:p>
          <a:p>
            <a:pPr marL="171450" indent="-171450">
              <a:buFontTx/>
              <a:buChar char="-"/>
            </a:pPr>
            <a:endParaRPr lang="en-US"/>
          </a:p>
          <a:p>
            <a:pPr marL="171450" indent="-171450">
              <a:buFontTx/>
              <a:buChar char="-"/>
            </a:pPr>
            <a:r>
              <a:rPr lang="en-US"/>
              <a:t>Abstract Methods:</a:t>
            </a:r>
          </a:p>
          <a:p>
            <a:pPr marL="171450" indent="-171450">
              <a:buFontTx/>
              <a:buChar char="-"/>
            </a:pPr>
            <a:r>
              <a:rPr lang="en-US"/>
              <a:t>+ </a:t>
            </a:r>
            <a:r>
              <a:rPr lang="en-US" err="1"/>
              <a:t>updateTask</a:t>
            </a:r>
            <a:r>
              <a:rPr lang="en-US"/>
              <a:t>():str</a:t>
            </a:r>
          </a:p>
          <a:p>
            <a:pPr marL="171450" indent="-171450">
              <a:buFontTx/>
              <a:buChar char="-"/>
            </a:pPr>
            <a:r>
              <a:rPr lang="en-US"/>
              <a:t>- validate():void</a:t>
            </a:r>
          </a:p>
          <a:p>
            <a:pPr marL="171450" indent="-171450">
              <a:buFontTx/>
              <a:buChar char="-"/>
            </a:pPr>
            <a:endParaRPr lang="en-US"/>
          </a:p>
          <a:p>
            <a:pPr marL="0" indent="0">
              <a:buFontTx/>
              <a:buNone/>
            </a:pPr>
            <a:r>
              <a:rPr lang="en-US"/>
              <a:t>SESSIONS</a:t>
            </a:r>
          </a:p>
          <a:p>
            <a:pPr marL="171450" indent="-171450">
              <a:buFontTx/>
              <a:buChar char="-"/>
            </a:pPr>
            <a:r>
              <a:rPr lang="en-US"/>
              <a:t>Start Time/End Time attribute</a:t>
            </a:r>
          </a:p>
          <a:p>
            <a:pPr marL="171450" indent="-171450">
              <a:buFontTx/>
              <a:buChar char="-"/>
            </a:pPr>
            <a:r>
              <a:rPr lang="en-US"/>
              <a:t>Duration attribute</a:t>
            </a:r>
          </a:p>
          <a:p>
            <a:pPr marL="171450" indent="-171450">
              <a:buFontTx/>
              <a:buChar char="-"/>
            </a:pPr>
            <a:r>
              <a:rPr lang="en-US"/>
              <a:t>Intervals are held in a list attribute.</a:t>
            </a:r>
          </a:p>
          <a:p>
            <a:pPr marL="171450" indent="-171450">
              <a:buFontTx/>
              <a:buChar char="-"/>
            </a:pPr>
            <a:endParaRPr lang="en-US"/>
          </a:p>
          <a:p>
            <a:pPr marL="171450" indent="-171450">
              <a:buFontTx/>
              <a:buChar char="-"/>
            </a:pPr>
            <a:r>
              <a:rPr lang="en-US"/>
              <a:t>Public Methods:</a:t>
            </a:r>
          </a:p>
          <a:p>
            <a:pPr marL="171450" indent="-171450">
              <a:buFontTx/>
              <a:buChar char="-"/>
            </a:pPr>
            <a:r>
              <a:rPr lang="en-US"/>
              <a:t>Update method</a:t>
            </a:r>
          </a:p>
          <a:p>
            <a:pPr marL="171450" indent="-171450">
              <a:buFontTx/>
              <a:buChar char="-"/>
            </a:pPr>
            <a:r>
              <a:rPr lang="en-US"/>
              <a:t>Get methods</a:t>
            </a:r>
          </a:p>
          <a:p>
            <a:pPr marL="171450" indent="-171450">
              <a:buFontTx/>
              <a:buChar char="-"/>
            </a:pPr>
            <a:r>
              <a:rPr lang="en-US"/>
              <a:t>Start/Stop Methods</a:t>
            </a:r>
          </a:p>
          <a:p>
            <a:pPr marL="171450" indent="-171450">
              <a:buFontTx/>
              <a:buChar char="-"/>
            </a:pPr>
            <a:endParaRPr lang="en-US"/>
          </a:p>
          <a:p>
            <a:pPr marL="171450" indent="-171450">
              <a:buFontTx/>
              <a:buChar char="-"/>
            </a:pPr>
            <a:r>
              <a:rPr lang="en-US"/>
              <a:t>Private Methods:</a:t>
            </a:r>
          </a:p>
          <a:p>
            <a:pPr marL="171450" indent="-171450">
              <a:buFontTx/>
              <a:buChar char="-"/>
            </a:pPr>
            <a:r>
              <a:rPr lang="en-US"/>
              <a:t>Interval Logging</a:t>
            </a:r>
          </a:p>
          <a:p>
            <a:pPr marL="171450" indent="-171450">
              <a:buFontTx/>
              <a:buChar char="-"/>
            </a:pPr>
            <a:r>
              <a:rPr lang="en-US"/>
              <a:t>Calculate Duration</a:t>
            </a:r>
          </a:p>
          <a:p>
            <a:pPr marL="171450" indent="-171450">
              <a:buFontTx/>
              <a:buChar char="-"/>
            </a:pPr>
            <a:r>
              <a:rPr lang="en-US"/>
              <a:t>Validator method</a:t>
            </a:r>
          </a:p>
          <a:p>
            <a:pPr marL="171450" indent="-171450">
              <a:buFontTx/>
              <a:buChar char="-"/>
            </a:pPr>
            <a:endParaRPr lang="en-US"/>
          </a:p>
          <a:p>
            <a:pPr marL="0" indent="0">
              <a:buFontTx/>
              <a:buNone/>
            </a:pPr>
            <a:r>
              <a:rPr lang="en-US"/>
              <a:t>GOALS</a:t>
            </a:r>
          </a:p>
          <a:p>
            <a:pPr marL="171450" indent="-171450">
              <a:buFontTx/>
              <a:buChar char="-"/>
            </a:pPr>
            <a:r>
              <a:rPr lang="en-US"/>
              <a:t>Two Goal classes inheriting from the abstract base class</a:t>
            </a:r>
          </a:p>
          <a:p>
            <a:pPr marL="171450" indent="-171450">
              <a:buFontTx/>
              <a:buChar char="-"/>
            </a:pPr>
            <a:endParaRPr lang="en-US"/>
          </a:p>
          <a:p>
            <a:pPr marL="171450" indent="-171450">
              <a:buFontTx/>
              <a:buChar char="-"/>
            </a:pPr>
            <a:r>
              <a:rPr lang="en-US"/>
              <a:t>Public Methods:</a:t>
            </a:r>
          </a:p>
          <a:p>
            <a:pPr marL="171450" indent="-171450">
              <a:buFontTx/>
              <a:buChar char="-"/>
            </a:pPr>
            <a:r>
              <a:rPr lang="en-US"/>
              <a:t>Getter/Setter methods</a:t>
            </a:r>
          </a:p>
          <a:p>
            <a:pPr marL="171450" indent="-171450">
              <a:buFontTx/>
              <a:buChar char="-"/>
            </a:pPr>
            <a:r>
              <a:rPr lang="en-US"/>
              <a:t>Update methods</a:t>
            </a:r>
          </a:p>
          <a:p>
            <a:pPr marL="171450" indent="-171450">
              <a:buFontTx/>
              <a:buChar char="-"/>
            </a:pPr>
            <a:r>
              <a:rPr lang="en-US"/>
              <a:t>Calculate Progress Methods</a:t>
            </a:r>
          </a:p>
          <a:p>
            <a:pPr marL="171450" indent="-171450">
              <a:buFontTx/>
              <a:buChar char="-"/>
            </a:pPr>
            <a:endParaRPr lang="en-US"/>
          </a:p>
          <a:p>
            <a:pPr marL="171450" indent="-171450">
              <a:buFontTx/>
              <a:buChar char="-"/>
            </a:pPr>
            <a:r>
              <a:rPr lang="en-US"/>
              <a:t>Private Methods:</a:t>
            </a:r>
          </a:p>
          <a:p>
            <a:pPr marL="171450" indent="-171450">
              <a:buFontTx/>
              <a:buChar char="-"/>
            </a:pPr>
            <a:r>
              <a:rPr lang="en-US"/>
              <a:t>Validator method</a:t>
            </a:r>
          </a:p>
          <a:p>
            <a:pPr marL="171450" indent="-171450">
              <a:buFontTx/>
              <a:buChar char="-"/>
            </a:pPr>
            <a:r>
              <a:rPr lang="en-US"/>
              <a:t>Mark Complete</a:t>
            </a:r>
          </a:p>
          <a:p>
            <a:pPr marL="171450" indent="-171450">
              <a:buFontTx/>
              <a:buChar char="-"/>
            </a:pPr>
            <a:endParaRPr lang="en-US"/>
          </a:p>
          <a:p>
            <a:pPr marL="171450" indent="-171450">
              <a:buFontTx/>
              <a:buChar char="-"/>
            </a:pPr>
            <a:r>
              <a:rPr lang="en-US"/>
              <a:t>Abstract Methods:</a:t>
            </a:r>
          </a:p>
          <a:p>
            <a:pPr marL="171450" indent="-171450">
              <a:buFontTx/>
              <a:buChar char="-"/>
            </a:pPr>
            <a:r>
              <a:rPr lang="en-US"/>
              <a:t>+ </a:t>
            </a:r>
            <a:r>
              <a:rPr lang="en-US" err="1"/>
              <a:t>updateGoal</a:t>
            </a:r>
            <a:r>
              <a:rPr lang="en-US"/>
              <a:t>():str</a:t>
            </a:r>
          </a:p>
          <a:p>
            <a:pPr marL="171450" indent="-171450">
              <a:buFontTx/>
              <a:buChar char="-"/>
            </a:pPr>
            <a:r>
              <a:rPr lang="en-US"/>
              <a:t>+ </a:t>
            </a:r>
            <a:r>
              <a:rPr lang="en-US" err="1"/>
              <a:t>calcProgress</a:t>
            </a:r>
            <a:r>
              <a:rPr lang="en-US"/>
              <a:t>():double</a:t>
            </a:r>
          </a:p>
          <a:p>
            <a:pPr marL="171450" indent="-171450">
              <a:buFontTx/>
              <a:buChar char="-"/>
            </a:pPr>
            <a:r>
              <a:rPr lang="en-US"/>
              <a:t>- validate():void</a:t>
            </a:r>
          </a:p>
        </p:txBody>
      </p:sp>
      <p:sp>
        <p:nvSpPr>
          <p:cNvPr id="4" name="Slide Number Placeholder 3"/>
          <p:cNvSpPr>
            <a:spLocks noGrp="1"/>
          </p:cNvSpPr>
          <p:nvPr>
            <p:ph type="sldNum" sz="quarter" idx="5"/>
          </p:nvPr>
        </p:nvSpPr>
        <p:spPr/>
        <p:txBody>
          <a:bodyPr/>
          <a:lstStyle/>
          <a:p>
            <a:fld id="{3FD73222-A8DF-4E53-9A34-25471DB414D1}" type="slidenum">
              <a:rPr lang="en-US" smtClean="0"/>
              <a:t>17</a:t>
            </a:fld>
            <a:endParaRPr lang="en-US"/>
          </a:p>
        </p:txBody>
      </p:sp>
    </p:spTree>
    <p:extLst>
      <p:ext uri="{BB962C8B-B14F-4D97-AF65-F5344CB8AC3E}">
        <p14:creationId xmlns:p14="http://schemas.microsoft.com/office/powerpoint/2010/main" val="2273889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a:t>Our main Achievements while :</a:t>
            </a:r>
            <a:br>
              <a:rPr lang="en-US" sz="1200"/>
            </a:br>
            <a:br>
              <a:rPr lang="en-US" sz="1200"/>
            </a:br>
            <a:r>
              <a:rPr lang="en-US" sz="1200" b="1"/>
              <a:t>Modular Codebase: </a:t>
            </a:r>
            <a:r>
              <a:rPr lang="en-US" b="0" i="0" u="none" strike="noStrike">
                <a:solidFill>
                  <a:srgbClr val="000000"/>
                </a:solidFill>
                <a:effectLst/>
                <a:latin typeface="-webkit-standard"/>
              </a:rPr>
              <a:t>Our team planned a modular codebase, making it easy to manage, test, and extend the application. This groundwork allows for independent development of modules, reducing potential integration issues in future implementation.</a:t>
            </a:r>
          </a:p>
          <a:p>
            <a:pPr marL="0" indent="0">
              <a:buFont typeface="Arial" panose="020B0604020202020204" pitchFamily="34" charset="0"/>
              <a:buNone/>
            </a:pPr>
            <a:r>
              <a:rPr lang="en-US" sz="1200" b="1" i="0" u="none" strike="noStrike">
                <a:solidFill>
                  <a:srgbClr val="000000"/>
                </a:solidFill>
                <a:effectLst/>
                <a:latin typeface="-webkit-standard"/>
              </a:rPr>
              <a:t>UML: (</a:t>
            </a:r>
            <a:r>
              <a:rPr lang="en-US" sz="1200" b="0" i="0" u="none" strike="noStrike">
                <a:solidFill>
                  <a:srgbClr val="000000"/>
                </a:solidFill>
                <a:effectLst/>
                <a:latin typeface="-webkit-standard"/>
              </a:rPr>
              <a:t>Unified Modeling Language) These diagrams were a first for most of us, if not all. We used them to visualize the system architecture and relationships between modules.</a:t>
            </a:r>
            <a:br>
              <a:rPr lang="en-US" sz="1200" b="0" i="0" u="none" strike="noStrike">
                <a:solidFill>
                  <a:srgbClr val="000000"/>
                </a:solidFill>
                <a:effectLst/>
                <a:latin typeface="-webkit-standard"/>
              </a:rPr>
            </a:br>
            <a:r>
              <a:rPr lang="en-US" sz="1200" b="1" i="0" u="none" strike="noStrike">
                <a:solidFill>
                  <a:srgbClr val="000000"/>
                </a:solidFill>
                <a:effectLst/>
                <a:latin typeface="-webkit-standard"/>
              </a:rPr>
              <a:t>GitHub: </a:t>
            </a:r>
            <a:r>
              <a:rPr lang="en-US" sz="1200" b="0" i="0" u="none" strike="noStrike">
                <a:solidFill>
                  <a:srgbClr val="000000"/>
                </a:solidFill>
                <a:effectLst/>
                <a:latin typeface="-webkit-standard"/>
              </a:rPr>
              <a:t>GitHub served as the backbone of our collaboration, enabling version control. This was also a first for a lot of us.</a:t>
            </a:r>
            <a:br>
              <a:rPr lang="en-US" sz="1200"/>
            </a:br>
            <a:r>
              <a:rPr lang="en-US" sz="1200" b="1"/>
              <a:t>UI Centered: </a:t>
            </a:r>
            <a:r>
              <a:rPr lang="en-US" sz="1200"/>
              <a:t>We prioritized user experience by creating an intuitive and visually appealing interface.</a:t>
            </a:r>
          </a:p>
          <a:p>
            <a:pPr marL="0" indent="0">
              <a:buFont typeface="Arial" panose="020B0604020202020204" pitchFamily="34" charset="0"/>
              <a:buNone/>
            </a:pPr>
            <a:r>
              <a:rPr lang="en-US" sz="1200" b="1"/>
              <a:t>Security &amp; Database: </a:t>
            </a:r>
            <a:r>
              <a:rPr lang="en-US" sz="1200"/>
              <a:t>We ensured that user data was protected through secure authentication protocols and an optimized database. These measures provide a reliable foundation for scalability and long-term application stability.</a:t>
            </a:r>
            <a:br>
              <a:rPr lang="en-US" sz="1200"/>
            </a:br>
            <a:br>
              <a:rPr lang="en-US" sz="1200"/>
            </a:br>
            <a:r>
              <a:rPr lang="en-US" sz="1200" b="1"/>
              <a:t>Some of the Challenges we faced were:</a:t>
            </a:r>
            <a:br>
              <a:rPr lang="en-US" sz="1200" b="1"/>
            </a:br>
            <a:br>
              <a:rPr lang="en-US" sz="1200"/>
            </a:br>
            <a:r>
              <a:rPr lang="en-US" sz="1200" b="1"/>
              <a:t>Com &amp; </a:t>
            </a:r>
            <a:r>
              <a:rPr lang="en-US" sz="1200" b="1" err="1"/>
              <a:t>Colab</a:t>
            </a:r>
            <a:r>
              <a:rPr lang="en-US" sz="1200" b="1"/>
              <a:t>: </a:t>
            </a:r>
            <a:r>
              <a:rPr lang="en-US" b="0" i="0" u="none" strike="noStrike">
                <a:solidFill>
                  <a:srgbClr val="000000"/>
                </a:solidFill>
                <a:effectLst/>
                <a:latin typeface="-webkit-standard"/>
              </a:rPr>
              <a:t>Coordinating between team members with different schedules and communication styles was challenging. We addressed this by using asynchronous tools and holding regular meetings.</a:t>
            </a:r>
            <a:br>
              <a:rPr lang="en-US" sz="1200"/>
            </a:br>
            <a:r>
              <a:rPr lang="en-US" sz="1200" b="1"/>
              <a:t>Schedules: </a:t>
            </a:r>
            <a:r>
              <a:rPr lang="en-US" b="0" i="0" u="none" strike="noStrike">
                <a:solidFill>
                  <a:srgbClr val="000000"/>
                </a:solidFill>
                <a:effectLst/>
                <a:latin typeface="-webkit-standard"/>
              </a:rPr>
              <a:t>Balancing project milestones with individual commitments required careful time management. We adjusted by dividing tasks more efficiently and prioritizing critical deadlines.</a:t>
            </a:r>
            <a:br>
              <a:rPr lang="en-US" sz="1200"/>
            </a:br>
            <a:r>
              <a:rPr lang="en-US" sz="1200" b="1"/>
              <a:t>New Topics: </a:t>
            </a:r>
            <a:r>
              <a:rPr lang="en-US" b="0" i="0" u="none" strike="noStrike">
                <a:solidFill>
                  <a:srgbClr val="000000"/>
                </a:solidFill>
                <a:effectLst/>
                <a:latin typeface="-webkit-standard"/>
              </a:rPr>
              <a:t>Learning and implementing new concepts, such as secure database connections and advanced UI design, posed initial difficulties. However, we overcame these by researching extensively and supporting each other through peer reviews.</a:t>
            </a:r>
            <a:endParaRPr lang="en-US" sz="1200"/>
          </a:p>
        </p:txBody>
      </p:sp>
      <p:sp>
        <p:nvSpPr>
          <p:cNvPr id="4" name="Slide Number Placeholder 3"/>
          <p:cNvSpPr>
            <a:spLocks noGrp="1"/>
          </p:cNvSpPr>
          <p:nvPr>
            <p:ph type="sldNum" sz="quarter" idx="5"/>
          </p:nvPr>
        </p:nvSpPr>
        <p:spPr/>
        <p:txBody>
          <a:bodyPr/>
          <a:lstStyle/>
          <a:p>
            <a:fld id="{3FD73222-A8DF-4E53-9A34-25471DB414D1}" type="slidenum">
              <a:rPr lang="en-US" smtClean="0"/>
              <a:t>18</a:t>
            </a:fld>
            <a:endParaRPr lang="en-US"/>
          </a:p>
        </p:txBody>
      </p:sp>
    </p:spTree>
    <p:extLst>
      <p:ext uri="{BB962C8B-B14F-4D97-AF65-F5344CB8AC3E}">
        <p14:creationId xmlns:p14="http://schemas.microsoft.com/office/powerpoint/2010/main" val="843761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000000"/>
                </a:solidFill>
                <a:effectLst/>
                <a:latin typeface="-webkit-standard"/>
              </a:rPr>
              <a:t>We plan to develop and integrate additional APIs to enhance functionality, such as enabling seamless third-party integrations, advanced analytics, and automation of routine tasks.</a:t>
            </a:r>
            <a:br>
              <a:rPr lang="en-US" b="0" i="0" u="none" strike="noStrike">
                <a:solidFill>
                  <a:srgbClr val="000000"/>
                </a:solidFill>
                <a:effectLst/>
                <a:latin typeface="-webkit-standard"/>
              </a:rPr>
            </a:br>
            <a:br>
              <a:rPr lang="en-US" b="0" i="0" u="none" strike="noStrike">
                <a:solidFill>
                  <a:srgbClr val="000000"/>
                </a:solidFill>
                <a:effectLst/>
                <a:latin typeface="-webkit-standard"/>
              </a:rPr>
            </a:br>
            <a:r>
              <a:rPr lang="en-US" b="0" i="0" u="none" strike="noStrike">
                <a:solidFill>
                  <a:srgbClr val="000000"/>
                </a:solidFill>
                <a:effectLst/>
                <a:latin typeface="-webkit-standard"/>
              </a:rPr>
              <a:t>Introducing task-sharing features will allow users to collaborate effectively. They will be able to assign tasks to others, share progress updates, and work on shared task lists in real-time.</a:t>
            </a:r>
            <a:br>
              <a:rPr lang="en-US" b="0" i="0" u="none" strike="noStrike">
                <a:solidFill>
                  <a:srgbClr val="000000"/>
                </a:solidFill>
                <a:effectLst/>
                <a:latin typeface="-webkit-standard"/>
              </a:rPr>
            </a:br>
            <a:br>
              <a:rPr lang="en-US" b="0" i="0" u="none" strike="noStrike">
                <a:solidFill>
                  <a:srgbClr val="000000"/>
                </a:solidFill>
                <a:effectLst/>
                <a:latin typeface="-webkit-standard"/>
              </a:rPr>
            </a:br>
            <a:r>
              <a:rPr lang="en-US" b="0" i="0" u="none" strike="noStrike">
                <a:solidFill>
                  <a:srgbClr val="000000"/>
                </a:solidFill>
                <a:effectLst/>
                <a:latin typeface="-webkit-standard"/>
              </a:rPr>
              <a:t>We aim to implement tracking features that analyze user productivity and provide insights. These could include personalized reports, goal achievement rates, and suggestions for improving task management.</a:t>
            </a:r>
            <a:br>
              <a:rPr lang="en-US" b="0" i="0" u="none" strike="noStrike">
                <a:solidFill>
                  <a:srgbClr val="000000"/>
                </a:solidFill>
                <a:effectLst/>
                <a:latin typeface="-webkit-standard"/>
              </a:rPr>
            </a:br>
            <a:br>
              <a:rPr lang="en-US" b="0" i="0" u="none" strike="noStrike">
                <a:solidFill>
                  <a:srgbClr val="000000"/>
                </a:solidFill>
                <a:effectLst/>
                <a:latin typeface="-webkit-standard"/>
              </a:rPr>
            </a:br>
            <a:r>
              <a:rPr lang="en-US" b="0" i="0" u="none" strike="noStrike">
                <a:solidFill>
                  <a:srgbClr val="000000"/>
                </a:solidFill>
                <a:effectLst/>
                <a:latin typeface="-webkit-standard"/>
              </a:rPr>
              <a:t>A dedicated website will extend the platform's accessibility, offering users an alternative to the mobile app and improving reach to a broader audience.</a:t>
            </a:r>
            <a:br>
              <a:rPr lang="en-US" b="0" i="0" u="none" strike="noStrike">
                <a:solidFill>
                  <a:srgbClr val="000000"/>
                </a:solidFill>
                <a:effectLst/>
                <a:latin typeface="-webkit-standard"/>
              </a:rPr>
            </a:br>
            <a:br>
              <a:rPr lang="en-US" b="0" i="0" u="none" strike="noStrike">
                <a:solidFill>
                  <a:srgbClr val="000000"/>
                </a:solidFill>
                <a:effectLst/>
                <a:latin typeface="-webkit-standard"/>
              </a:rPr>
            </a:br>
            <a:r>
              <a:rPr lang="en-US" b="0" i="0" u="none" strike="noStrike">
                <a:solidFill>
                  <a:srgbClr val="000000"/>
                </a:solidFill>
                <a:effectLst/>
                <a:latin typeface="-webkit-standard"/>
              </a:rPr>
              <a:t>We’re committed to maintaining the application with regular updates based on user feedback. This includes bug fixes, performance improvements, and the addition of requested features.</a:t>
            </a:r>
            <a:br>
              <a:rPr lang="en-US" b="0" i="0" u="none" strike="noStrike">
                <a:solidFill>
                  <a:srgbClr val="000000"/>
                </a:solidFill>
                <a:effectLst/>
                <a:latin typeface="-webkit-standard"/>
              </a:rPr>
            </a:br>
            <a:endParaRPr lang="en-US" b="0" i="0" u="none" strike="noStrike">
              <a:solidFill>
                <a:srgbClr val="000000"/>
              </a:solidFill>
              <a:effectLst/>
              <a:latin typeface="-webkit-standard"/>
            </a:endParaRPr>
          </a:p>
          <a:p>
            <a:br>
              <a:rPr lang="en-US" b="0" i="0" u="none" strike="noStrike">
                <a:solidFill>
                  <a:srgbClr val="000000"/>
                </a:solidFill>
                <a:effectLst/>
                <a:latin typeface="-webkit-standard"/>
              </a:rPr>
            </a:br>
            <a:r>
              <a:rPr lang="en-US" b="0" i="1" u="none" strike="noStrike">
                <a:solidFill>
                  <a:srgbClr val="000000"/>
                </a:solidFill>
                <a:effectLst/>
                <a:latin typeface="-webkit-standard"/>
              </a:rPr>
              <a:t>“And with that we’ll be wrapping up the presentation.”</a:t>
            </a:r>
            <a:endParaRPr lang="en-US" i="1"/>
          </a:p>
        </p:txBody>
      </p:sp>
      <p:sp>
        <p:nvSpPr>
          <p:cNvPr id="4" name="Slide Number Placeholder 3"/>
          <p:cNvSpPr>
            <a:spLocks noGrp="1"/>
          </p:cNvSpPr>
          <p:nvPr>
            <p:ph type="sldNum" sz="quarter" idx="5"/>
          </p:nvPr>
        </p:nvSpPr>
        <p:spPr/>
        <p:txBody>
          <a:bodyPr/>
          <a:lstStyle/>
          <a:p>
            <a:fld id="{3FD73222-A8DF-4E53-9A34-25471DB414D1}" type="slidenum">
              <a:rPr lang="en-US" smtClean="0"/>
              <a:t>19</a:t>
            </a:fld>
            <a:endParaRPr lang="en-US"/>
          </a:p>
        </p:txBody>
      </p:sp>
    </p:spTree>
    <p:extLst>
      <p:ext uri="{BB962C8B-B14F-4D97-AF65-F5344CB8AC3E}">
        <p14:creationId xmlns:p14="http://schemas.microsoft.com/office/powerpoint/2010/main" val="2364399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Give thanks</a:t>
            </a:r>
          </a:p>
          <a:p>
            <a:r>
              <a:rPr lang="en-US" b="1"/>
              <a:t>Questions</a:t>
            </a:r>
          </a:p>
          <a:p>
            <a:r>
              <a:rPr lang="en-US" b="1"/>
              <a:t>Comments</a:t>
            </a:r>
          </a:p>
          <a:p>
            <a:r>
              <a:rPr lang="en-US" b="1"/>
              <a:t>Concerns</a:t>
            </a:r>
          </a:p>
        </p:txBody>
      </p:sp>
      <p:sp>
        <p:nvSpPr>
          <p:cNvPr id="4" name="Slide Number Placeholder 3"/>
          <p:cNvSpPr>
            <a:spLocks noGrp="1"/>
          </p:cNvSpPr>
          <p:nvPr>
            <p:ph type="sldNum" sz="quarter" idx="5"/>
          </p:nvPr>
        </p:nvSpPr>
        <p:spPr/>
        <p:txBody>
          <a:bodyPr/>
          <a:lstStyle/>
          <a:p>
            <a:fld id="{3FD73222-A8DF-4E53-9A34-25471DB414D1}" type="slidenum">
              <a:rPr lang="en-US" smtClean="0"/>
              <a:t>20</a:t>
            </a:fld>
            <a:endParaRPr lang="en-US"/>
          </a:p>
        </p:txBody>
      </p:sp>
    </p:spTree>
    <p:extLst>
      <p:ext uri="{BB962C8B-B14F-4D97-AF65-F5344CB8AC3E}">
        <p14:creationId xmlns:p14="http://schemas.microsoft.com/office/powerpoint/2010/main" val="3109456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Brief Introduction</a:t>
            </a:r>
          </a:p>
        </p:txBody>
      </p:sp>
      <p:sp>
        <p:nvSpPr>
          <p:cNvPr id="4" name="Slide Number Placeholder 3"/>
          <p:cNvSpPr>
            <a:spLocks noGrp="1"/>
          </p:cNvSpPr>
          <p:nvPr>
            <p:ph type="sldNum" sz="quarter" idx="5"/>
          </p:nvPr>
        </p:nvSpPr>
        <p:spPr/>
        <p:txBody>
          <a:bodyPr/>
          <a:lstStyle/>
          <a:p>
            <a:fld id="{3FD73222-A8DF-4E53-9A34-25471DB414D1}" type="slidenum">
              <a:rPr lang="en-US" smtClean="0"/>
              <a:t>2</a:t>
            </a:fld>
            <a:endParaRPr lang="en-US"/>
          </a:p>
        </p:txBody>
      </p:sp>
    </p:spTree>
    <p:extLst>
      <p:ext uri="{BB962C8B-B14F-4D97-AF65-F5344CB8AC3E}">
        <p14:creationId xmlns:p14="http://schemas.microsoft.com/office/powerpoint/2010/main" val="136207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used GitHub as our central repository for version control, ensuring smooth collaboration. It allowed us to track changes, manage code reviews, and resolve conflicts effectively.</a:t>
            </a:r>
            <a:br>
              <a:rPr lang="en-US"/>
            </a:br>
            <a:br>
              <a:rPr lang="en-US"/>
            </a:br>
            <a:r>
              <a:rPr lang="en-US" b="0" i="0" u="none" strike="noStrike">
                <a:solidFill>
                  <a:srgbClr val="000000"/>
                </a:solidFill>
                <a:effectLst/>
                <a:latin typeface="-webkit-standard"/>
              </a:rPr>
              <a:t>Our team followed an Agile methodology with Scrum principles. We organized our work into sprints (4 to be specific), held regular meetings, and adapted to changing requirements, which kept us on track and productive. </a:t>
            </a:r>
            <a:br>
              <a:rPr lang="en-US"/>
            </a:br>
            <a:br>
              <a:rPr lang="en-US"/>
            </a:br>
            <a:r>
              <a:rPr lang="en-US"/>
              <a:t>Microsoft Teams was our primary communication platform, enabling us to hold virtual meetings, share files, message team members, and keep everyone aligned on tasks and deadlines.</a:t>
            </a:r>
            <a:br>
              <a:rPr lang="en-US"/>
            </a:br>
            <a:br>
              <a:rPr lang="en-US"/>
            </a:br>
            <a:r>
              <a:rPr lang="en-US" b="0" i="0" u="none" strike="noStrike">
                <a:solidFill>
                  <a:srgbClr val="000000"/>
                </a:solidFill>
                <a:effectLst/>
                <a:latin typeface="-webkit-standard"/>
              </a:rPr>
              <a:t>We used Outlook for staying connected with our professor, Hong Cui (Sui), sending/receiving meeting invitations, reminders, (you know) any kind of activity that happened in Teams and/or GitHub was notified through Outlook.</a:t>
            </a:r>
            <a:br>
              <a:rPr lang="en-US" b="0" i="0" u="none" strike="noStrike">
                <a:solidFill>
                  <a:srgbClr val="000000"/>
                </a:solidFill>
                <a:effectLst/>
                <a:latin typeface="-webkit-standard"/>
              </a:rPr>
            </a:br>
            <a:br>
              <a:rPr lang="en-US" b="0" i="0" u="none" strike="noStrike">
                <a:solidFill>
                  <a:srgbClr val="000000"/>
                </a:solidFill>
                <a:effectLst/>
                <a:latin typeface="-webkit-standard"/>
              </a:rPr>
            </a:br>
            <a:br>
              <a:rPr lang="en-US" b="0" i="0" u="none" strike="noStrike">
                <a:solidFill>
                  <a:srgbClr val="000000"/>
                </a:solidFill>
                <a:effectLst/>
                <a:latin typeface="-webkit-standard"/>
              </a:rPr>
            </a:br>
            <a:r>
              <a:rPr lang="en-US" b="0" i="1" u="none" strike="noStrike">
                <a:solidFill>
                  <a:srgbClr val="000000"/>
                </a:solidFill>
                <a:effectLst/>
                <a:latin typeface="-webkit-standard"/>
              </a:rPr>
              <a:t>”Next up we have Fred, he’ll be talking about the project more in-depth. Take it up Fred.”</a:t>
            </a:r>
            <a:endParaRPr lang="en-US" i="1"/>
          </a:p>
        </p:txBody>
      </p:sp>
      <p:sp>
        <p:nvSpPr>
          <p:cNvPr id="4" name="Slide Number Placeholder 3"/>
          <p:cNvSpPr>
            <a:spLocks noGrp="1"/>
          </p:cNvSpPr>
          <p:nvPr>
            <p:ph type="sldNum" sz="quarter" idx="5"/>
          </p:nvPr>
        </p:nvSpPr>
        <p:spPr/>
        <p:txBody>
          <a:bodyPr/>
          <a:lstStyle/>
          <a:p>
            <a:fld id="{3FD73222-A8DF-4E53-9A34-25471DB414D1}" type="slidenum">
              <a:rPr lang="en-US" smtClean="0"/>
              <a:t>3</a:t>
            </a:fld>
            <a:endParaRPr lang="en-US"/>
          </a:p>
        </p:txBody>
      </p:sp>
    </p:spTree>
    <p:extLst>
      <p:ext uri="{BB962C8B-B14F-4D97-AF65-F5344CB8AC3E}">
        <p14:creationId xmlns:p14="http://schemas.microsoft.com/office/powerpoint/2010/main" val="2355857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To the right is a portion of the schedule used in order for us to stay on track with the project</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3FD73222-A8DF-4E53-9A34-25471DB414D1}" type="slidenum">
              <a:rPr lang="en-US"/>
              <a:t>4</a:t>
            </a:fld>
            <a:endParaRPr lang="en-US"/>
          </a:p>
        </p:txBody>
      </p:sp>
    </p:spTree>
    <p:extLst>
      <p:ext uri="{BB962C8B-B14F-4D97-AF65-F5344CB8AC3E}">
        <p14:creationId xmlns:p14="http://schemas.microsoft.com/office/powerpoint/2010/main" val="1663277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mn-lt"/>
              </a:rPr>
              <a:t>We have some assumptions and dependencies for our users and app these being,</a:t>
            </a:r>
          </a:p>
          <a:p>
            <a:r>
              <a:rPr lang="en-US">
                <a:ea typeface="Calibri"/>
                <a:cs typeface="+mn-lt"/>
              </a:rPr>
              <a:t>Users will offer correct data for a schedule, have a basic understanding of the software, and have to access a stable internet connection. </a:t>
            </a:r>
          </a:p>
          <a:p>
            <a:r>
              <a:rPr lang="en-US">
                <a:ea typeface="Calibri"/>
                <a:cs typeface="+mn-lt"/>
              </a:rPr>
              <a:t>Dependencies being, having a fixed budget of 256,342, and a timeline of 6 months, software will work on mobile and computer devices while holding up to</a:t>
            </a:r>
          </a:p>
          <a:p>
            <a:r>
              <a:rPr lang="en-US">
                <a:ea typeface="Calibri"/>
                <a:cs typeface="+mn-lt"/>
              </a:rPr>
              <a:t>680 users while maintaining a 2 sec response time. We will also abide by data protection laws and guarantee secure user access and data storage. </a:t>
            </a:r>
          </a:p>
          <a:p>
            <a:br>
              <a:rPr lang="en-US">
                <a:ea typeface="Calibri"/>
                <a:cs typeface="+mn-lt"/>
              </a:rPr>
            </a:br>
            <a:br>
              <a:rPr lang="en-US">
                <a:ea typeface="Calibri"/>
                <a:cs typeface="+mn-lt"/>
              </a:rPr>
            </a:br>
            <a:r>
              <a:rPr lang="en-US" b="1">
                <a:ea typeface="Calibri"/>
                <a:cs typeface="Calibri"/>
              </a:rPr>
              <a:t>Pass it on to Yifan</a:t>
            </a:r>
            <a:endParaRPr lang="en-US">
              <a:ea typeface="Calibri"/>
              <a:cs typeface="Calibri"/>
            </a:endParaRPr>
          </a:p>
        </p:txBody>
      </p:sp>
      <p:sp>
        <p:nvSpPr>
          <p:cNvPr id="4" name="Slide Number Placeholder 3"/>
          <p:cNvSpPr>
            <a:spLocks noGrp="1"/>
          </p:cNvSpPr>
          <p:nvPr>
            <p:ph type="sldNum" sz="quarter" idx="5"/>
          </p:nvPr>
        </p:nvSpPr>
        <p:spPr/>
        <p:txBody>
          <a:bodyPr/>
          <a:lstStyle/>
          <a:p>
            <a:fld id="{3FD73222-A8DF-4E53-9A34-25471DB414D1}" type="slidenum">
              <a:rPr lang="en-US"/>
              <a:t>5</a:t>
            </a:fld>
            <a:endParaRPr lang="en-US"/>
          </a:p>
        </p:txBody>
      </p:sp>
    </p:spTree>
    <p:extLst>
      <p:ext uri="{BB962C8B-B14F-4D97-AF65-F5344CB8AC3E}">
        <p14:creationId xmlns:p14="http://schemas.microsoft.com/office/powerpoint/2010/main" val="795404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D73222-A8DF-4E53-9A34-25471DB414D1}" type="slidenum">
              <a:rPr lang="en-US" smtClean="0"/>
              <a:t>6</a:t>
            </a:fld>
            <a:endParaRPr lang="en-US"/>
          </a:p>
        </p:txBody>
      </p:sp>
    </p:spTree>
    <p:extLst>
      <p:ext uri="{BB962C8B-B14F-4D97-AF65-F5344CB8AC3E}">
        <p14:creationId xmlns:p14="http://schemas.microsoft.com/office/powerpoint/2010/main" val="83662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br>
            <a:br>
              <a:rPr lang="en-US"/>
            </a:br>
            <a:br>
              <a:rPr lang="en-US"/>
            </a:br>
            <a:br>
              <a:rPr lang="en-US"/>
            </a:br>
            <a:br>
              <a:rPr lang="en-US"/>
            </a:br>
            <a:br>
              <a:rPr lang="en-US"/>
            </a:br>
            <a:r>
              <a:rPr lang="en-US" b="1">
                <a:ea typeface="Calibri"/>
                <a:cs typeface="Calibri"/>
              </a:rPr>
              <a:t>Pass it on to Patrick</a:t>
            </a:r>
            <a:endParaRPr lang="en-US"/>
          </a:p>
        </p:txBody>
      </p:sp>
      <p:sp>
        <p:nvSpPr>
          <p:cNvPr id="4" name="Slide Number Placeholder 3"/>
          <p:cNvSpPr>
            <a:spLocks noGrp="1"/>
          </p:cNvSpPr>
          <p:nvPr>
            <p:ph type="sldNum" sz="quarter" idx="5"/>
          </p:nvPr>
        </p:nvSpPr>
        <p:spPr/>
        <p:txBody>
          <a:bodyPr/>
          <a:lstStyle/>
          <a:p>
            <a:fld id="{3FD73222-A8DF-4E53-9A34-25471DB414D1}" type="slidenum">
              <a:rPr lang="en-US" smtClean="0"/>
              <a:t>9</a:t>
            </a:fld>
            <a:endParaRPr lang="en-US"/>
          </a:p>
        </p:txBody>
      </p:sp>
    </p:spTree>
    <p:extLst>
      <p:ext uri="{BB962C8B-B14F-4D97-AF65-F5344CB8AC3E}">
        <p14:creationId xmlns:p14="http://schemas.microsoft.com/office/powerpoint/2010/main" val="2531473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a:lnSpc>
                <a:spcPct val="90000"/>
              </a:lnSpc>
              <a:spcBef>
                <a:spcPct val="0"/>
              </a:spcBef>
              <a:spcAft>
                <a:spcPct val="35000"/>
              </a:spcAft>
            </a:pPr>
            <a:r>
              <a:rPr lang="en-US"/>
              <a:t>User Requirements:</a:t>
            </a:r>
            <a:endParaRPr lang="en-US">
              <a:cs typeface="Calibri" panose="020F0502020204030204"/>
            </a:endParaRPr>
          </a:p>
          <a:p>
            <a:pPr lvl="1">
              <a:buFont typeface="Arial"/>
              <a:buChar char="•"/>
            </a:pPr>
            <a:r>
              <a:rPr lang="en-US"/>
              <a:t>   Allow users to create accounts and log in securely.</a:t>
            </a:r>
            <a:endParaRPr lang="en-US">
              <a:ea typeface="Calibri"/>
              <a:cs typeface="Calibri"/>
            </a:endParaRPr>
          </a:p>
          <a:p>
            <a:pPr lvl="1">
              <a:buFont typeface="Arial"/>
              <a:buChar char="•"/>
            </a:pPr>
            <a:r>
              <a:rPr lang="en-US"/>
              <a:t>   Provide a timer for tracking specific tasks.</a:t>
            </a:r>
            <a:endParaRPr lang="en-US">
              <a:cs typeface="Calibri"/>
            </a:endParaRPr>
          </a:p>
          <a:p>
            <a:pPr lvl="1">
              <a:buFont typeface="Arial"/>
              <a:buChar char="•"/>
            </a:pPr>
            <a:r>
              <a:rPr lang="en-US"/>
              <a:t>   Enable editing, deleting, and tagging tasks as "Completed" or "In Progress."</a:t>
            </a:r>
            <a:endParaRPr lang="en-US">
              <a:cs typeface="Calibri"/>
            </a:endParaRPr>
          </a:p>
          <a:p>
            <a:pPr lvl="1">
              <a:buFont typeface="Arial"/>
              <a:buChar char="•"/>
            </a:pPr>
            <a:endParaRPr lang="en-US"/>
          </a:p>
          <a:p>
            <a:pPr lvl="1"/>
            <a:r>
              <a:rPr lang="en-US"/>
              <a:t>Business Requirements:</a:t>
            </a:r>
            <a:endParaRPr lang="en-US">
              <a:ea typeface="Calibri" panose="020F0502020204030204"/>
              <a:cs typeface="Calibri" panose="020F0502020204030204"/>
            </a:endParaRPr>
          </a:p>
          <a:p>
            <a:pPr lvl="2">
              <a:buFont typeface="Arial"/>
              <a:buChar char="•"/>
            </a:pPr>
            <a:r>
              <a:rPr lang="en-US"/>
              <a:t>    Enable start, pause, and stop functions for task timers.</a:t>
            </a:r>
            <a:endParaRPr lang="en-US">
              <a:ea typeface="Calibri" panose="020F0502020204030204"/>
              <a:cs typeface="Calibri" panose="020F0502020204030204"/>
            </a:endParaRPr>
          </a:p>
          <a:p>
            <a:pPr marL="1085850" lvl="2" indent="-171450">
              <a:buFont typeface="Arial"/>
              <a:buChar char="•"/>
            </a:pPr>
            <a:r>
              <a:rPr lang="en-US"/>
              <a:t>Provide summary reports of time spent on tasks, with options for setting time-tracking goals.</a:t>
            </a:r>
            <a:endParaRPr lang="en-US">
              <a:ea typeface="Calibri"/>
              <a:cs typeface="Calibri"/>
            </a:endParaRPr>
          </a:p>
          <a:p>
            <a:pPr lvl="2"/>
            <a:endParaRPr lang="en-US">
              <a:ea typeface="Calibri"/>
              <a:cs typeface="Calibri"/>
            </a:endParaRPr>
          </a:p>
          <a:p>
            <a:pPr lvl="2"/>
            <a:endParaRPr lang="en-US"/>
          </a:p>
          <a:p>
            <a:pPr lvl="2"/>
            <a:r>
              <a:rPr lang="en-US"/>
              <a:t>-PRESENTER NOTE: next slide please-</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3FD73222-A8DF-4E53-9A34-25471DB414D1}" type="slidenum">
              <a:rPr lang="en-US"/>
              <a:t>10</a:t>
            </a:fld>
            <a:endParaRPr lang="en-US"/>
          </a:p>
        </p:txBody>
      </p:sp>
    </p:spTree>
    <p:extLst>
      <p:ext uri="{BB962C8B-B14F-4D97-AF65-F5344CB8AC3E}">
        <p14:creationId xmlns:p14="http://schemas.microsoft.com/office/powerpoint/2010/main" val="69244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Functional Requirements:</a:t>
            </a:r>
          </a:p>
          <a:p>
            <a:pPr marL="171450" indent="-171450">
              <a:buFont typeface="Arial"/>
              <a:buChar char="•"/>
            </a:pPr>
            <a:r>
              <a:rPr lang="en-US"/>
              <a:t>Allow users to create tasks with attributes like name, description, due date, subject tag, and priority.</a:t>
            </a:r>
            <a:endParaRPr lang="en-US">
              <a:cs typeface="Calibri" panose="020F0502020204030204"/>
            </a:endParaRPr>
          </a:p>
          <a:p>
            <a:pPr marL="171450" indent="-171450">
              <a:buFont typeface="Arial"/>
              <a:buChar char="•"/>
            </a:pPr>
            <a:r>
              <a:rPr lang="en-US"/>
              <a:t>Default sorting by Due Date and Priority, or custom sorting.</a:t>
            </a:r>
            <a:endParaRPr lang="en-US">
              <a:cs typeface="Calibri" panose="020F0502020204030204"/>
            </a:endParaRPr>
          </a:p>
          <a:p>
            <a:pPr marL="171450" indent="-171450">
              <a:buFont typeface="Arial"/>
              <a:buChar char="•"/>
            </a:pPr>
            <a:r>
              <a:rPr lang="en-US"/>
              <a:t>Allow tasks to be set as recurring and auto-populated.</a:t>
            </a:r>
            <a:endParaRPr lang="en-US">
              <a:cs typeface="Calibri" panose="020F0502020204030204"/>
            </a:endParaRPr>
          </a:p>
          <a:p>
            <a:pPr marL="171450" indent="-171450">
              <a:buFont typeface="Arial"/>
              <a:buChar char="•"/>
            </a:pPr>
            <a:r>
              <a:rPr lang="en-US"/>
              <a:t>Let users set and track personalized goals for specific subjects.</a:t>
            </a:r>
            <a:endParaRPr lang="en-US">
              <a:cs typeface="Calibri" panose="020F0502020204030204"/>
            </a:endParaRPr>
          </a:p>
          <a:p>
            <a:endParaRPr lang="en-US">
              <a:ea typeface="Calibri" panose="020F0502020204030204"/>
              <a:cs typeface="Calibri" panose="020F0502020204030204"/>
            </a:endParaRPr>
          </a:p>
          <a:p>
            <a:r>
              <a:rPr lang="en-US"/>
              <a:t>-PRESENTER NOTE: next slide please-</a:t>
            </a:r>
            <a:endParaRPr lang="en-US">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3FD73222-A8DF-4E53-9A34-25471DB414D1}" type="slidenum">
              <a:rPr lang="en-US"/>
              <a:t>11</a:t>
            </a:fld>
            <a:endParaRPr lang="en-US"/>
          </a:p>
        </p:txBody>
      </p:sp>
    </p:spTree>
    <p:extLst>
      <p:ext uri="{BB962C8B-B14F-4D97-AF65-F5344CB8AC3E}">
        <p14:creationId xmlns:p14="http://schemas.microsoft.com/office/powerpoint/2010/main" val="609113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613A6-0139-A464-A4B8-23588AD20C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C7CDA5-E5FC-1A56-346D-2B1DA5D8DE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DF066A-BB64-1184-4E79-960A58224B39}"/>
              </a:ext>
            </a:extLst>
          </p:cNvPr>
          <p:cNvSpPr>
            <a:spLocks noGrp="1"/>
          </p:cNvSpPr>
          <p:nvPr>
            <p:ph type="dt" sz="half" idx="10"/>
          </p:nvPr>
        </p:nvSpPr>
        <p:spPr/>
        <p:txBody>
          <a:bodyPr/>
          <a:lstStyle/>
          <a:p>
            <a:fld id="{A4AE2D97-D55E-F14F-B3B7-437938675FD8}" type="datetimeFigureOut">
              <a:rPr lang="en-US" smtClean="0"/>
              <a:t>12/2/2024</a:t>
            </a:fld>
            <a:endParaRPr lang="en-US"/>
          </a:p>
        </p:txBody>
      </p:sp>
      <p:sp>
        <p:nvSpPr>
          <p:cNvPr id="5" name="Footer Placeholder 4">
            <a:extLst>
              <a:ext uri="{FF2B5EF4-FFF2-40B4-BE49-F238E27FC236}">
                <a16:creationId xmlns:a16="http://schemas.microsoft.com/office/drawing/2014/main" id="{D18B58E9-472F-EC33-5087-DE975E3CF2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94FFF-E66D-ABD0-7D28-46EE8A244CE5}"/>
              </a:ext>
            </a:extLst>
          </p:cNvPr>
          <p:cNvSpPr>
            <a:spLocks noGrp="1"/>
          </p:cNvSpPr>
          <p:nvPr>
            <p:ph type="sldNum" sz="quarter" idx="12"/>
          </p:nvPr>
        </p:nvSpPr>
        <p:spPr/>
        <p:txBody>
          <a:bodyPr/>
          <a:lstStyle/>
          <a:p>
            <a:fld id="{F6D01272-0881-0D4A-8B4D-1CC69AC1A9D2}" type="slidenum">
              <a:rPr lang="en-US" smtClean="0"/>
              <a:t>‹#›</a:t>
            </a:fld>
            <a:endParaRPr lang="en-US"/>
          </a:p>
        </p:txBody>
      </p:sp>
    </p:spTree>
    <p:extLst>
      <p:ext uri="{BB962C8B-B14F-4D97-AF65-F5344CB8AC3E}">
        <p14:creationId xmlns:p14="http://schemas.microsoft.com/office/powerpoint/2010/main" val="2131738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AC5AA-8387-1F00-508F-9900BA320D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1B3A9D-3E1B-FCFD-E6BF-1330B738F8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05E3FC-5054-F479-3961-A360A74B42BE}"/>
              </a:ext>
            </a:extLst>
          </p:cNvPr>
          <p:cNvSpPr>
            <a:spLocks noGrp="1"/>
          </p:cNvSpPr>
          <p:nvPr>
            <p:ph type="dt" sz="half" idx="10"/>
          </p:nvPr>
        </p:nvSpPr>
        <p:spPr/>
        <p:txBody>
          <a:bodyPr/>
          <a:lstStyle/>
          <a:p>
            <a:fld id="{A4AE2D97-D55E-F14F-B3B7-437938675FD8}" type="datetimeFigureOut">
              <a:rPr lang="en-US" smtClean="0"/>
              <a:t>12/2/2024</a:t>
            </a:fld>
            <a:endParaRPr lang="en-US"/>
          </a:p>
        </p:txBody>
      </p:sp>
      <p:sp>
        <p:nvSpPr>
          <p:cNvPr id="5" name="Footer Placeholder 4">
            <a:extLst>
              <a:ext uri="{FF2B5EF4-FFF2-40B4-BE49-F238E27FC236}">
                <a16:creationId xmlns:a16="http://schemas.microsoft.com/office/drawing/2014/main" id="{1056AB1E-36E8-D7C6-241A-5ED28516E2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A56C0B-F716-2ADD-1C98-FDEF9BB1B9CB}"/>
              </a:ext>
            </a:extLst>
          </p:cNvPr>
          <p:cNvSpPr>
            <a:spLocks noGrp="1"/>
          </p:cNvSpPr>
          <p:nvPr>
            <p:ph type="sldNum" sz="quarter" idx="12"/>
          </p:nvPr>
        </p:nvSpPr>
        <p:spPr/>
        <p:txBody>
          <a:bodyPr/>
          <a:lstStyle/>
          <a:p>
            <a:fld id="{F6D01272-0881-0D4A-8B4D-1CC69AC1A9D2}" type="slidenum">
              <a:rPr lang="en-US" smtClean="0"/>
              <a:t>‹#›</a:t>
            </a:fld>
            <a:endParaRPr lang="en-US"/>
          </a:p>
        </p:txBody>
      </p:sp>
    </p:spTree>
    <p:extLst>
      <p:ext uri="{BB962C8B-B14F-4D97-AF65-F5344CB8AC3E}">
        <p14:creationId xmlns:p14="http://schemas.microsoft.com/office/powerpoint/2010/main" val="2600623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8B9444-FB5C-2C15-ADC6-3DAB334AC3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D39CD1-38D3-BB63-10F5-6D01E383E2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DEF2A0-7E8E-A07C-D64C-53524D9834E5}"/>
              </a:ext>
            </a:extLst>
          </p:cNvPr>
          <p:cNvSpPr>
            <a:spLocks noGrp="1"/>
          </p:cNvSpPr>
          <p:nvPr>
            <p:ph type="dt" sz="half" idx="10"/>
          </p:nvPr>
        </p:nvSpPr>
        <p:spPr/>
        <p:txBody>
          <a:bodyPr/>
          <a:lstStyle/>
          <a:p>
            <a:fld id="{A4AE2D97-D55E-F14F-B3B7-437938675FD8}" type="datetimeFigureOut">
              <a:rPr lang="en-US" smtClean="0"/>
              <a:t>12/2/2024</a:t>
            </a:fld>
            <a:endParaRPr lang="en-US"/>
          </a:p>
        </p:txBody>
      </p:sp>
      <p:sp>
        <p:nvSpPr>
          <p:cNvPr id="5" name="Footer Placeholder 4">
            <a:extLst>
              <a:ext uri="{FF2B5EF4-FFF2-40B4-BE49-F238E27FC236}">
                <a16:creationId xmlns:a16="http://schemas.microsoft.com/office/drawing/2014/main" id="{E19E4704-42D2-C4BE-916A-51D57BE037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0E3E54-1413-37B0-6597-450F40041656}"/>
              </a:ext>
            </a:extLst>
          </p:cNvPr>
          <p:cNvSpPr>
            <a:spLocks noGrp="1"/>
          </p:cNvSpPr>
          <p:nvPr>
            <p:ph type="sldNum" sz="quarter" idx="12"/>
          </p:nvPr>
        </p:nvSpPr>
        <p:spPr/>
        <p:txBody>
          <a:bodyPr/>
          <a:lstStyle/>
          <a:p>
            <a:fld id="{F6D01272-0881-0D4A-8B4D-1CC69AC1A9D2}" type="slidenum">
              <a:rPr lang="en-US" smtClean="0"/>
              <a:t>‹#›</a:t>
            </a:fld>
            <a:endParaRPr lang="en-US"/>
          </a:p>
        </p:txBody>
      </p:sp>
    </p:spTree>
    <p:extLst>
      <p:ext uri="{BB962C8B-B14F-4D97-AF65-F5344CB8AC3E}">
        <p14:creationId xmlns:p14="http://schemas.microsoft.com/office/powerpoint/2010/main" val="1702614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0EFE-85AC-6564-214E-A40D53FFCE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380CA9-58A5-5BCD-E517-7BEE964855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9B6FCB-5D08-A551-1888-AAFF81CAF795}"/>
              </a:ext>
            </a:extLst>
          </p:cNvPr>
          <p:cNvSpPr>
            <a:spLocks noGrp="1"/>
          </p:cNvSpPr>
          <p:nvPr>
            <p:ph type="dt" sz="half" idx="10"/>
          </p:nvPr>
        </p:nvSpPr>
        <p:spPr/>
        <p:txBody>
          <a:bodyPr/>
          <a:lstStyle/>
          <a:p>
            <a:fld id="{A4AE2D97-D55E-F14F-B3B7-437938675FD8}" type="datetimeFigureOut">
              <a:rPr lang="en-US" smtClean="0"/>
              <a:t>12/2/2024</a:t>
            </a:fld>
            <a:endParaRPr lang="en-US"/>
          </a:p>
        </p:txBody>
      </p:sp>
      <p:sp>
        <p:nvSpPr>
          <p:cNvPr id="5" name="Footer Placeholder 4">
            <a:extLst>
              <a:ext uri="{FF2B5EF4-FFF2-40B4-BE49-F238E27FC236}">
                <a16:creationId xmlns:a16="http://schemas.microsoft.com/office/drawing/2014/main" id="{2E15BBBF-A311-E603-56E0-BD41176466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C73275-4592-AF4E-DF37-D0A2A3C2FDB3}"/>
              </a:ext>
            </a:extLst>
          </p:cNvPr>
          <p:cNvSpPr>
            <a:spLocks noGrp="1"/>
          </p:cNvSpPr>
          <p:nvPr>
            <p:ph type="sldNum" sz="quarter" idx="12"/>
          </p:nvPr>
        </p:nvSpPr>
        <p:spPr/>
        <p:txBody>
          <a:bodyPr/>
          <a:lstStyle/>
          <a:p>
            <a:fld id="{F6D01272-0881-0D4A-8B4D-1CC69AC1A9D2}" type="slidenum">
              <a:rPr lang="en-US" smtClean="0"/>
              <a:t>‹#›</a:t>
            </a:fld>
            <a:endParaRPr lang="en-US"/>
          </a:p>
        </p:txBody>
      </p:sp>
    </p:spTree>
    <p:extLst>
      <p:ext uri="{BB962C8B-B14F-4D97-AF65-F5344CB8AC3E}">
        <p14:creationId xmlns:p14="http://schemas.microsoft.com/office/powerpoint/2010/main" val="316381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66FCF-AB14-E764-E9F8-4F1B29C56A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C36ADB-22F7-533C-B5C3-B3F96575A4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564DBB-C62D-BB6E-EB3F-79F1F9A589C6}"/>
              </a:ext>
            </a:extLst>
          </p:cNvPr>
          <p:cNvSpPr>
            <a:spLocks noGrp="1"/>
          </p:cNvSpPr>
          <p:nvPr>
            <p:ph type="dt" sz="half" idx="10"/>
          </p:nvPr>
        </p:nvSpPr>
        <p:spPr/>
        <p:txBody>
          <a:bodyPr/>
          <a:lstStyle/>
          <a:p>
            <a:fld id="{A4AE2D97-D55E-F14F-B3B7-437938675FD8}" type="datetimeFigureOut">
              <a:rPr lang="en-US" smtClean="0"/>
              <a:t>12/2/2024</a:t>
            </a:fld>
            <a:endParaRPr lang="en-US"/>
          </a:p>
        </p:txBody>
      </p:sp>
      <p:sp>
        <p:nvSpPr>
          <p:cNvPr id="5" name="Footer Placeholder 4">
            <a:extLst>
              <a:ext uri="{FF2B5EF4-FFF2-40B4-BE49-F238E27FC236}">
                <a16:creationId xmlns:a16="http://schemas.microsoft.com/office/drawing/2014/main" id="{8D87C117-1AF5-F105-2DDD-8081EA4DEA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B5CF04-1FA5-D707-E799-E640099CFCEF}"/>
              </a:ext>
            </a:extLst>
          </p:cNvPr>
          <p:cNvSpPr>
            <a:spLocks noGrp="1"/>
          </p:cNvSpPr>
          <p:nvPr>
            <p:ph type="sldNum" sz="quarter" idx="12"/>
          </p:nvPr>
        </p:nvSpPr>
        <p:spPr/>
        <p:txBody>
          <a:bodyPr/>
          <a:lstStyle/>
          <a:p>
            <a:fld id="{F6D01272-0881-0D4A-8B4D-1CC69AC1A9D2}" type="slidenum">
              <a:rPr lang="en-US" smtClean="0"/>
              <a:t>‹#›</a:t>
            </a:fld>
            <a:endParaRPr lang="en-US"/>
          </a:p>
        </p:txBody>
      </p:sp>
    </p:spTree>
    <p:extLst>
      <p:ext uri="{BB962C8B-B14F-4D97-AF65-F5344CB8AC3E}">
        <p14:creationId xmlns:p14="http://schemas.microsoft.com/office/powerpoint/2010/main" val="389522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4A3D-D33C-EE84-AC71-FFBE245021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46005F-CF1A-742E-A3B3-6B617A67FE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619271-87B8-2D20-2E1D-6598A018E0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56CB87-3E92-49D6-34B6-F94F0079ADCB}"/>
              </a:ext>
            </a:extLst>
          </p:cNvPr>
          <p:cNvSpPr>
            <a:spLocks noGrp="1"/>
          </p:cNvSpPr>
          <p:nvPr>
            <p:ph type="dt" sz="half" idx="10"/>
          </p:nvPr>
        </p:nvSpPr>
        <p:spPr/>
        <p:txBody>
          <a:bodyPr/>
          <a:lstStyle/>
          <a:p>
            <a:fld id="{A4AE2D97-D55E-F14F-B3B7-437938675FD8}" type="datetimeFigureOut">
              <a:rPr lang="en-US" smtClean="0"/>
              <a:t>12/2/2024</a:t>
            </a:fld>
            <a:endParaRPr lang="en-US"/>
          </a:p>
        </p:txBody>
      </p:sp>
      <p:sp>
        <p:nvSpPr>
          <p:cNvPr id="6" name="Footer Placeholder 5">
            <a:extLst>
              <a:ext uri="{FF2B5EF4-FFF2-40B4-BE49-F238E27FC236}">
                <a16:creationId xmlns:a16="http://schemas.microsoft.com/office/drawing/2014/main" id="{A64F4888-E1FE-2AD8-E8AA-81FEC5AF0A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00C2C9-8443-92F8-B115-288FAE2568CE}"/>
              </a:ext>
            </a:extLst>
          </p:cNvPr>
          <p:cNvSpPr>
            <a:spLocks noGrp="1"/>
          </p:cNvSpPr>
          <p:nvPr>
            <p:ph type="sldNum" sz="quarter" idx="12"/>
          </p:nvPr>
        </p:nvSpPr>
        <p:spPr/>
        <p:txBody>
          <a:bodyPr/>
          <a:lstStyle/>
          <a:p>
            <a:fld id="{F6D01272-0881-0D4A-8B4D-1CC69AC1A9D2}" type="slidenum">
              <a:rPr lang="en-US" smtClean="0"/>
              <a:t>‹#›</a:t>
            </a:fld>
            <a:endParaRPr lang="en-US"/>
          </a:p>
        </p:txBody>
      </p:sp>
    </p:spTree>
    <p:extLst>
      <p:ext uri="{BB962C8B-B14F-4D97-AF65-F5344CB8AC3E}">
        <p14:creationId xmlns:p14="http://schemas.microsoft.com/office/powerpoint/2010/main" val="2684798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9D35C-77C6-E5AD-10DA-B8DB365BFD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ED39FB-2F08-2616-732A-CD0A8FE539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9597C4-D9FA-3226-F150-7B72B8F8C5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1FCEF5-F6C9-3E04-E840-995DEACE69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5C843E-7EC8-B342-4835-5082E1D618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79D886-52AB-DCAA-498F-4F4A78CC82CD}"/>
              </a:ext>
            </a:extLst>
          </p:cNvPr>
          <p:cNvSpPr>
            <a:spLocks noGrp="1"/>
          </p:cNvSpPr>
          <p:nvPr>
            <p:ph type="dt" sz="half" idx="10"/>
          </p:nvPr>
        </p:nvSpPr>
        <p:spPr/>
        <p:txBody>
          <a:bodyPr/>
          <a:lstStyle/>
          <a:p>
            <a:fld id="{A4AE2D97-D55E-F14F-B3B7-437938675FD8}" type="datetimeFigureOut">
              <a:rPr lang="en-US" smtClean="0"/>
              <a:t>12/2/2024</a:t>
            </a:fld>
            <a:endParaRPr lang="en-US"/>
          </a:p>
        </p:txBody>
      </p:sp>
      <p:sp>
        <p:nvSpPr>
          <p:cNvPr id="8" name="Footer Placeholder 7">
            <a:extLst>
              <a:ext uri="{FF2B5EF4-FFF2-40B4-BE49-F238E27FC236}">
                <a16:creationId xmlns:a16="http://schemas.microsoft.com/office/drawing/2014/main" id="{C051408C-53AF-982E-3BDF-3180772893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17DA59-FF0A-9334-3A92-0ACC81D3CAEA}"/>
              </a:ext>
            </a:extLst>
          </p:cNvPr>
          <p:cNvSpPr>
            <a:spLocks noGrp="1"/>
          </p:cNvSpPr>
          <p:nvPr>
            <p:ph type="sldNum" sz="quarter" idx="12"/>
          </p:nvPr>
        </p:nvSpPr>
        <p:spPr/>
        <p:txBody>
          <a:bodyPr/>
          <a:lstStyle/>
          <a:p>
            <a:fld id="{F6D01272-0881-0D4A-8B4D-1CC69AC1A9D2}" type="slidenum">
              <a:rPr lang="en-US" smtClean="0"/>
              <a:t>‹#›</a:t>
            </a:fld>
            <a:endParaRPr lang="en-US"/>
          </a:p>
        </p:txBody>
      </p:sp>
    </p:spTree>
    <p:extLst>
      <p:ext uri="{BB962C8B-B14F-4D97-AF65-F5344CB8AC3E}">
        <p14:creationId xmlns:p14="http://schemas.microsoft.com/office/powerpoint/2010/main" val="1603969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6C07E-86DD-2251-53D5-BC689C3DE5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35FF89-D3C9-C4AC-0B56-6DE2E4F4850F}"/>
              </a:ext>
            </a:extLst>
          </p:cNvPr>
          <p:cNvSpPr>
            <a:spLocks noGrp="1"/>
          </p:cNvSpPr>
          <p:nvPr>
            <p:ph type="dt" sz="half" idx="10"/>
          </p:nvPr>
        </p:nvSpPr>
        <p:spPr/>
        <p:txBody>
          <a:bodyPr/>
          <a:lstStyle/>
          <a:p>
            <a:fld id="{A4AE2D97-D55E-F14F-B3B7-437938675FD8}" type="datetimeFigureOut">
              <a:rPr lang="en-US" smtClean="0"/>
              <a:t>12/2/2024</a:t>
            </a:fld>
            <a:endParaRPr lang="en-US"/>
          </a:p>
        </p:txBody>
      </p:sp>
      <p:sp>
        <p:nvSpPr>
          <p:cNvPr id="4" name="Footer Placeholder 3">
            <a:extLst>
              <a:ext uri="{FF2B5EF4-FFF2-40B4-BE49-F238E27FC236}">
                <a16:creationId xmlns:a16="http://schemas.microsoft.com/office/drawing/2014/main" id="{26EEABCA-8818-2A3A-52D6-ACCB24DA01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5C043E-D5FC-F14F-5D71-91020496C555}"/>
              </a:ext>
            </a:extLst>
          </p:cNvPr>
          <p:cNvSpPr>
            <a:spLocks noGrp="1"/>
          </p:cNvSpPr>
          <p:nvPr>
            <p:ph type="sldNum" sz="quarter" idx="12"/>
          </p:nvPr>
        </p:nvSpPr>
        <p:spPr/>
        <p:txBody>
          <a:bodyPr/>
          <a:lstStyle/>
          <a:p>
            <a:fld id="{F6D01272-0881-0D4A-8B4D-1CC69AC1A9D2}" type="slidenum">
              <a:rPr lang="en-US" smtClean="0"/>
              <a:t>‹#›</a:t>
            </a:fld>
            <a:endParaRPr lang="en-US"/>
          </a:p>
        </p:txBody>
      </p:sp>
    </p:spTree>
    <p:extLst>
      <p:ext uri="{BB962C8B-B14F-4D97-AF65-F5344CB8AC3E}">
        <p14:creationId xmlns:p14="http://schemas.microsoft.com/office/powerpoint/2010/main" val="750566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C9A27E-B320-EC7F-FBB0-583B6BC06F68}"/>
              </a:ext>
            </a:extLst>
          </p:cNvPr>
          <p:cNvSpPr>
            <a:spLocks noGrp="1"/>
          </p:cNvSpPr>
          <p:nvPr>
            <p:ph type="dt" sz="half" idx="10"/>
          </p:nvPr>
        </p:nvSpPr>
        <p:spPr/>
        <p:txBody>
          <a:bodyPr/>
          <a:lstStyle/>
          <a:p>
            <a:fld id="{A4AE2D97-D55E-F14F-B3B7-437938675FD8}" type="datetimeFigureOut">
              <a:rPr lang="en-US" smtClean="0"/>
              <a:t>12/2/2024</a:t>
            </a:fld>
            <a:endParaRPr lang="en-US"/>
          </a:p>
        </p:txBody>
      </p:sp>
      <p:sp>
        <p:nvSpPr>
          <p:cNvPr id="3" name="Footer Placeholder 2">
            <a:extLst>
              <a:ext uri="{FF2B5EF4-FFF2-40B4-BE49-F238E27FC236}">
                <a16:creationId xmlns:a16="http://schemas.microsoft.com/office/drawing/2014/main" id="{7F5C4363-4141-CA4F-8AD7-E8192EF755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F7088D-8BD0-A021-4995-E54A67939976}"/>
              </a:ext>
            </a:extLst>
          </p:cNvPr>
          <p:cNvSpPr>
            <a:spLocks noGrp="1"/>
          </p:cNvSpPr>
          <p:nvPr>
            <p:ph type="sldNum" sz="quarter" idx="12"/>
          </p:nvPr>
        </p:nvSpPr>
        <p:spPr/>
        <p:txBody>
          <a:bodyPr/>
          <a:lstStyle/>
          <a:p>
            <a:fld id="{F6D01272-0881-0D4A-8B4D-1CC69AC1A9D2}" type="slidenum">
              <a:rPr lang="en-US" smtClean="0"/>
              <a:t>‹#›</a:t>
            </a:fld>
            <a:endParaRPr lang="en-US"/>
          </a:p>
        </p:txBody>
      </p:sp>
    </p:spTree>
    <p:extLst>
      <p:ext uri="{BB962C8B-B14F-4D97-AF65-F5344CB8AC3E}">
        <p14:creationId xmlns:p14="http://schemas.microsoft.com/office/powerpoint/2010/main" val="4016309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7EF36-8B57-1A5E-A936-34291C8121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9FA035-B8E0-470B-FDAD-9741618782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0565ED-C4D2-8912-D770-9A1AFB59D8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9BB84C-BE53-4FC2-48CC-A306BCB0D1F4}"/>
              </a:ext>
            </a:extLst>
          </p:cNvPr>
          <p:cNvSpPr>
            <a:spLocks noGrp="1"/>
          </p:cNvSpPr>
          <p:nvPr>
            <p:ph type="dt" sz="half" idx="10"/>
          </p:nvPr>
        </p:nvSpPr>
        <p:spPr/>
        <p:txBody>
          <a:bodyPr/>
          <a:lstStyle/>
          <a:p>
            <a:fld id="{A4AE2D97-D55E-F14F-B3B7-437938675FD8}" type="datetimeFigureOut">
              <a:rPr lang="en-US" smtClean="0"/>
              <a:t>12/2/2024</a:t>
            </a:fld>
            <a:endParaRPr lang="en-US"/>
          </a:p>
        </p:txBody>
      </p:sp>
      <p:sp>
        <p:nvSpPr>
          <p:cNvPr id="6" name="Footer Placeholder 5">
            <a:extLst>
              <a:ext uri="{FF2B5EF4-FFF2-40B4-BE49-F238E27FC236}">
                <a16:creationId xmlns:a16="http://schemas.microsoft.com/office/drawing/2014/main" id="{FAD8610D-0C19-78A4-DD6D-095C321E5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449372-C33F-97E8-02D0-A7C62C2F3DFE}"/>
              </a:ext>
            </a:extLst>
          </p:cNvPr>
          <p:cNvSpPr>
            <a:spLocks noGrp="1"/>
          </p:cNvSpPr>
          <p:nvPr>
            <p:ph type="sldNum" sz="quarter" idx="12"/>
          </p:nvPr>
        </p:nvSpPr>
        <p:spPr/>
        <p:txBody>
          <a:bodyPr/>
          <a:lstStyle/>
          <a:p>
            <a:fld id="{F6D01272-0881-0D4A-8B4D-1CC69AC1A9D2}" type="slidenum">
              <a:rPr lang="en-US" smtClean="0"/>
              <a:t>‹#›</a:t>
            </a:fld>
            <a:endParaRPr lang="en-US"/>
          </a:p>
        </p:txBody>
      </p:sp>
    </p:spTree>
    <p:extLst>
      <p:ext uri="{BB962C8B-B14F-4D97-AF65-F5344CB8AC3E}">
        <p14:creationId xmlns:p14="http://schemas.microsoft.com/office/powerpoint/2010/main" val="3688945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B3669-88F9-F19D-95FE-FF72A645E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F57C55-3C63-FCFA-BD4E-03AEC228BE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C8B319-EC0D-4280-7BCD-BDF22DC737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4A3603-8E1F-BD7D-18D0-D2BC7DBF32E2}"/>
              </a:ext>
            </a:extLst>
          </p:cNvPr>
          <p:cNvSpPr>
            <a:spLocks noGrp="1"/>
          </p:cNvSpPr>
          <p:nvPr>
            <p:ph type="dt" sz="half" idx="10"/>
          </p:nvPr>
        </p:nvSpPr>
        <p:spPr/>
        <p:txBody>
          <a:bodyPr/>
          <a:lstStyle/>
          <a:p>
            <a:fld id="{A4AE2D97-D55E-F14F-B3B7-437938675FD8}" type="datetimeFigureOut">
              <a:rPr lang="en-US" smtClean="0"/>
              <a:t>12/2/2024</a:t>
            </a:fld>
            <a:endParaRPr lang="en-US"/>
          </a:p>
        </p:txBody>
      </p:sp>
      <p:sp>
        <p:nvSpPr>
          <p:cNvPr id="6" name="Footer Placeholder 5">
            <a:extLst>
              <a:ext uri="{FF2B5EF4-FFF2-40B4-BE49-F238E27FC236}">
                <a16:creationId xmlns:a16="http://schemas.microsoft.com/office/drawing/2014/main" id="{F9F114B0-79B7-8792-5E11-97E76B5B15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C35BAD-8EF0-5E16-9BF0-C33C21F40ADF}"/>
              </a:ext>
            </a:extLst>
          </p:cNvPr>
          <p:cNvSpPr>
            <a:spLocks noGrp="1"/>
          </p:cNvSpPr>
          <p:nvPr>
            <p:ph type="sldNum" sz="quarter" idx="12"/>
          </p:nvPr>
        </p:nvSpPr>
        <p:spPr/>
        <p:txBody>
          <a:bodyPr/>
          <a:lstStyle/>
          <a:p>
            <a:fld id="{F6D01272-0881-0D4A-8B4D-1CC69AC1A9D2}" type="slidenum">
              <a:rPr lang="en-US" smtClean="0"/>
              <a:t>‹#›</a:t>
            </a:fld>
            <a:endParaRPr lang="en-US"/>
          </a:p>
        </p:txBody>
      </p:sp>
    </p:spTree>
    <p:extLst>
      <p:ext uri="{BB962C8B-B14F-4D97-AF65-F5344CB8AC3E}">
        <p14:creationId xmlns:p14="http://schemas.microsoft.com/office/powerpoint/2010/main" val="1514523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A49C15-B15A-E024-ADFB-F7973545D2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0585F3-7F84-D549-405B-EA8B3DB7AA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48CE9C-2704-29D5-B631-C094A8FD61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4AE2D97-D55E-F14F-B3B7-437938675FD8}" type="datetimeFigureOut">
              <a:rPr lang="en-US" smtClean="0"/>
              <a:t>12/2/2024</a:t>
            </a:fld>
            <a:endParaRPr lang="en-US"/>
          </a:p>
        </p:txBody>
      </p:sp>
      <p:sp>
        <p:nvSpPr>
          <p:cNvPr id="5" name="Footer Placeholder 4">
            <a:extLst>
              <a:ext uri="{FF2B5EF4-FFF2-40B4-BE49-F238E27FC236}">
                <a16:creationId xmlns:a16="http://schemas.microsoft.com/office/drawing/2014/main" id="{36761127-E4E9-DB4A-BA15-935DC131F1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DF19B6C-2236-A6E1-4DF2-59F339AB1A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6D01272-0881-0D4A-8B4D-1CC69AC1A9D2}" type="slidenum">
              <a:rPr lang="en-US" smtClean="0"/>
              <a:t>‹#›</a:t>
            </a:fld>
            <a:endParaRPr lang="en-US"/>
          </a:p>
        </p:txBody>
      </p:sp>
    </p:spTree>
    <p:extLst>
      <p:ext uri="{BB962C8B-B14F-4D97-AF65-F5344CB8AC3E}">
        <p14:creationId xmlns:p14="http://schemas.microsoft.com/office/powerpoint/2010/main" val="1414489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13"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image" Target="../media/image5.jpeg"/><Relationship Id="rId12"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diagramQuickStyle" Target="../diagrams/quickStyle1.xml"/><Relationship Id="rId5" Type="http://schemas.openxmlformats.org/officeDocument/2006/relationships/image" Target="../media/image3.jpeg"/><Relationship Id="rId10" Type="http://schemas.openxmlformats.org/officeDocument/2006/relationships/diagramLayout" Target="../diagrams/layout1.xml"/><Relationship Id="rId4" Type="http://schemas.openxmlformats.org/officeDocument/2006/relationships/image" Target="../media/image2.png"/><Relationship Id="rId9"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ED903F-6A38-9CD8-9402-89B545C20AAF}"/>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38367-9F57-3FDB-F364-7BE5842C03A6}"/>
              </a:ext>
            </a:extLst>
          </p:cNvPr>
          <p:cNvSpPr>
            <a:spLocks noGrp="1"/>
          </p:cNvSpPr>
          <p:nvPr>
            <p:ph type="ctrTitle"/>
          </p:nvPr>
        </p:nvSpPr>
        <p:spPr>
          <a:xfrm>
            <a:off x="4162567" y="818984"/>
            <a:ext cx="6714699" cy="3178689"/>
          </a:xfrm>
        </p:spPr>
        <p:txBody>
          <a:bodyPr>
            <a:normAutofit/>
          </a:bodyPr>
          <a:lstStyle/>
          <a:p>
            <a:pPr algn="l"/>
            <a:r>
              <a:rPr lang="en-US" sz="4800">
                <a:solidFill>
                  <a:srgbClr val="FFFFFF"/>
                </a:solidFill>
              </a:rPr>
              <a:t>Trireme</a:t>
            </a:r>
          </a:p>
        </p:txBody>
      </p:sp>
      <p:sp>
        <p:nvSpPr>
          <p:cNvPr id="36" name="Rectangle 35">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6A3F886-3301-6B72-C38D-DC5CF9D11578}"/>
              </a:ext>
            </a:extLst>
          </p:cNvPr>
          <p:cNvSpPr>
            <a:spLocks noGrp="1"/>
          </p:cNvSpPr>
          <p:nvPr>
            <p:ph type="subTitle" idx="1"/>
          </p:nvPr>
        </p:nvSpPr>
        <p:spPr>
          <a:xfrm>
            <a:off x="4285397" y="4960961"/>
            <a:ext cx="7055893" cy="1078054"/>
          </a:xfrm>
        </p:spPr>
        <p:txBody>
          <a:bodyPr vert="horz" lIns="91440" tIns="45720" rIns="91440" bIns="45720" rtlCol="0">
            <a:normAutofit/>
          </a:bodyPr>
          <a:lstStyle/>
          <a:p>
            <a:pPr algn="l"/>
            <a:r>
              <a:rPr lang="en-US">
                <a:solidFill>
                  <a:srgbClr val="FFFFFF"/>
                </a:solidFill>
              </a:rPr>
              <a:t>Time Tracker/Manager App</a:t>
            </a:r>
          </a:p>
        </p:txBody>
      </p:sp>
      <p:sp>
        <p:nvSpPr>
          <p:cNvPr id="4" name="Oval 3">
            <a:extLst>
              <a:ext uri="{FF2B5EF4-FFF2-40B4-BE49-F238E27FC236}">
                <a16:creationId xmlns:a16="http://schemas.microsoft.com/office/drawing/2014/main" id="{E2212A8B-1FAB-0046-3FD2-74BF740F58A9}"/>
              </a:ext>
            </a:extLst>
          </p:cNvPr>
          <p:cNvSpPr/>
          <p:nvPr/>
        </p:nvSpPr>
        <p:spPr>
          <a:xfrm rot="10800000">
            <a:off x="2359163" y="-2817861"/>
            <a:ext cx="1310054" cy="1310054"/>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5DE2D7D4-0CA3-731E-DC31-1D3AAA60DE09}"/>
              </a:ext>
            </a:extLst>
          </p:cNvPr>
          <p:cNvSpPr/>
          <p:nvPr/>
        </p:nvSpPr>
        <p:spPr>
          <a:xfrm rot="10800000">
            <a:off x="7720350" y="-2817861"/>
            <a:ext cx="1310054" cy="1310054"/>
          </a:xfrm>
          <a:prstGeom prst="ellipse">
            <a:avLst/>
          </a:prstGeom>
          <a:blipFill>
            <a:blip r:embed="rId4"/>
            <a:stretch>
              <a:fillRect/>
            </a:stretch>
          </a:blipFill>
          <a:ln>
            <a:solidFill>
              <a:srgbClr val="4472C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4B6D7A3F-CD74-D4C9-3CB5-E6C11606B528}"/>
              </a:ext>
            </a:extLst>
          </p:cNvPr>
          <p:cNvSpPr/>
          <p:nvPr/>
        </p:nvSpPr>
        <p:spPr>
          <a:xfrm rot="10800000">
            <a:off x="5899325" y="-2799858"/>
            <a:ext cx="1310054" cy="1310054"/>
          </a:xfrm>
          <a:prstGeom prst="ellipse">
            <a:avLst/>
          </a:prstGeom>
          <a:blipFill>
            <a:blip r:embed="rId5"/>
            <a:stretch>
              <a:fillRect/>
            </a:stretch>
          </a:blip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799EC9D3-464A-BF88-E2B8-19354F1AF505}"/>
              </a:ext>
            </a:extLst>
          </p:cNvPr>
          <p:cNvSpPr/>
          <p:nvPr/>
        </p:nvSpPr>
        <p:spPr>
          <a:xfrm rot="10800000">
            <a:off x="9522432" y="-2817230"/>
            <a:ext cx="1310054" cy="1310054"/>
          </a:xfrm>
          <a:prstGeom prst="ellipse">
            <a:avLst/>
          </a:prstGeom>
          <a:blipFill>
            <a:blip r:embed="rId6"/>
            <a:stretch>
              <a:fillRect/>
            </a:stretch>
          </a:blip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8" name="Group 7">
            <a:extLst>
              <a:ext uri="{FF2B5EF4-FFF2-40B4-BE49-F238E27FC236}">
                <a16:creationId xmlns:a16="http://schemas.microsoft.com/office/drawing/2014/main" id="{7EDAE69E-99E4-7826-AC33-15EBED8184F8}"/>
              </a:ext>
            </a:extLst>
          </p:cNvPr>
          <p:cNvGrpSpPr/>
          <p:nvPr/>
        </p:nvGrpSpPr>
        <p:grpSpPr>
          <a:xfrm rot="10800000">
            <a:off x="4116184" y="-2820219"/>
            <a:ext cx="1310054" cy="1312412"/>
            <a:chOff x="7841274" y="2118946"/>
            <a:chExt cx="1310054" cy="1312412"/>
          </a:xfrm>
        </p:grpSpPr>
        <p:pic>
          <p:nvPicPr>
            <p:cNvPr id="9" name="Picture 8">
              <a:extLst>
                <a:ext uri="{FF2B5EF4-FFF2-40B4-BE49-F238E27FC236}">
                  <a16:creationId xmlns:a16="http://schemas.microsoft.com/office/drawing/2014/main" id="{EFD679BD-9DD7-98F2-1B55-87A7A2E582E7}"/>
                </a:ext>
              </a:extLst>
            </p:cNvPr>
            <p:cNvPicPr>
              <a:picLocks/>
            </p:cNvPicPr>
            <p:nvPr/>
          </p:nvPicPr>
          <p:blipFill rotWithShape="1">
            <a:blip r:embed="rId7"/>
            <a:srcRect l="9382" t="30522" r="17891" b="12835"/>
            <a:stretch/>
          </p:blipFill>
          <p:spPr>
            <a:xfrm flipH="1">
              <a:off x="7841274" y="2123766"/>
              <a:ext cx="1307592" cy="1307592"/>
            </a:xfrm>
            <a:prstGeom prst="ellipse">
              <a:avLst/>
            </a:prstGeom>
            <a:ln w="12700" cap="rnd">
              <a:solidFill>
                <a:srgbClr val="002060"/>
              </a:solidFill>
            </a:ln>
            <a:effectLst/>
            <a:scene3d>
              <a:camera prst="orthographicFront"/>
              <a:lightRig rig="contrasting" dir="t">
                <a:rot lat="0" lon="0" rev="3000000"/>
              </a:lightRig>
            </a:scene3d>
            <a:sp3d contourW="7620">
              <a:bevelT w="95250" h="31750"/>
              <a:contourClr>
                <a:srgbClr val="333333"/>
              </a:contourClr>
            </a:sp3d>
          </p:spPr>
        </p:pic>
        <p:sp>
          <p:nvSpPr>
            <p:cNvPr id="10" name="Oval 9">
              <a:extLst>
                <a:ext uri="{FF2B5EF4-FFF2-40B4-BE49-F238E27FC236}">
                  <a16:creationId xmlns:a16="http://schemas.microsoft.com/office/drawing/2014/main" id="{DD2A08C3-CD83-837B-2F9C-B40824C4A5E5}"/>
                </a:ext>
              </a:extLst>
            </p:cNvPr>
            <p:cNvSpPr/>
            <p:nvPr/>
          </p:nvSpPr>
          <p:spPr>
            <a:xfrm>
              <a:off x="7841274" y="2118946"/>
              <a:ext cx="1310054" cy="1310054"/>
            </a:xfrm>
            <a:prstGeom prst="ellipse">
              <a:avLst/>
            </a:prstGeom>
            <a:no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F9C56575-3AF5-5334-3074-1F8CBD178C76}"/>
              </a:ext>
            </a:extLst>
          </p:cNvPr>
          <p:cNvGrpSpPr/>
          <p:nvPr/>
        </p:nvGrpSpPr>
        <p:grpSpPr>
          <a:xfrm rot="10800000">
            <a:off x="499746" y="-2826328"/>
            <a:ext cx="1322326" cy="1316163"/>
            <a:chOff x="778852" y="1912874"/>
            <a:chExt cx="1322326" cy="1316163"/>
          </a:xfrm>
        </p:grpSpPr>
        <p:sp>
          <p:nvSpPr>
            <p:cNvPr id="13" name="Oval 12">
              <a:extLst>
                <a:ext uri="{FF2B5EF4-FFF2-40B4-BE49-F238E27FC236}">
                  <a16:creationId xmlns:a16="http://schemas.microsoft.com/office/drawing/2014/main" id="{E8050631-9688-5F3E-4639-E3E134648213}"/>
                </a:ext>
              </a:extLst>
            </p:cNvPr>
            <p:cNvSpPr/>
            <p:nvPr/>
          </p:nvSpPr>
          <p:spPr>
            <a:xfrm>
              <a:off x="778852" y="1918983"/>
              <a:ext cx="1310054" cy="1310054"/>
            </a:xfrm>
            <a:prstGeom prst="ellipse">
              <a:avLst/>
            </a:prstGeom>
            <a:blipFill>
              <a:blip r:embed="rId8"/>
              <a:stretch>
                <a:fillRect/>
              </a:stretch>
            </a:blipFill>
            <a:ln w="12700">
              <a:solidFill>
                <a:schemeClr val="bg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A1B230A4-DCD9-D400-4E32-CEEB728D9546}"/>
                </a:ext>
              </a:extLst>
            </p:cNvPr>
            <p:cNvSpPr/>
            <p:nvPr/>
          </p:nvSpPr>
          <p:spPr>
            <a:xfrm>
              <a:off x="791124" y="1912874"/>
              <a:ext cx="1310054" cy="1310054"/>
            </a:xfrm>
            <a:prstGeom prst="ellipse">
              <a:avLst/>
            </a:prstGeom>
            <a:noFill/>
            <a:ln>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sp>
        <p:nvSpPr>
          <p:cNvPr id="16" name="Round Same Side Corner Rectangle 15">
            <a:extLst>
              <a:ext uri="{FF2B5EF4-FFF2-40B4-BE49-F238E27FC236}">
                <a16:creationId xmlns:a16="http://schemas.microsoft.com/office/drawing/2014/main" id="{7ECB038D-D5B0-11D2-7013-C6681CF0C34B}"/>
              </a:ext>
            </a:extLst>
          </p:cNvPr>
          <p:cNvSpPr/>
          <p:nvPr/>
        </p:nvSpPr>
        <p:spPr>
          <a:xfrm rot="10800000">
            <a:off x="444865" y="-1333418"/>
            <a:ext cx="1419815" cy="304014"/>
          </a:xfrm>
          <a:prstGeom prst="round2Same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Gustavo Santos</a:t>
            </a:r>
          </a:p>
        </p:txBody>
      </p:sp>
      <p:sp>
        <p:nvSpPr>
          <p:cNvPr id="17" name="Round Same Side Corner Rectangle 16">
            <a:extLst>
              <a:ext uri="{FF2B5EF4-FFF2-40B4-BE49-F238E27FC236}">
                <a16:creationId xmlns:a16="http://schemas.microsoft.com/office/drawing/2014/main" id="{323F6A5D-D4C8-18BC-7256-DAF29C3FE92A}"/>
              </a:ext>
            </a:extLst>
          </p:cNvPr>
          <p:cNvSpPr/>
          <p:nvPr/>
        </p:nvSpPr>
        <p:spPr>
          <a:xfrm rot="10800000">
            <a:off x="2249402" y="-1333418"/>
            <a:ext cx="1419815" cy="304014"/>
          </a:xfrm>
          <a:prstGeom prst="round2Same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John </a:t>
            </a:r>
            <a:r>
              <a:rPr lang="en-US" sz="1200" err="1"/>
              <a:t>Diveris</a:t>
            </a:r>
            <a:endParaRPr lang="en-US" sz="1200"/>
          </a:p>
        </p:txBody>
      </p:sp>
      <p:sp>
        <p:nvSpPr>
          <p:cNvPr id="18" name="Round Same Side Corner Rectangle 17">
            <a:extLst>
              <a:ext uri="{FF2B5EF4-FFF2-40B4-BE49-F238E27FC236}">
                <a16:creationId xmlns:a16="http://schemas.microsoft.com/office/drawing/2014/main" id="{62393B74-730F-C92D-955E-8DF3FF3E77C5}"/>
              </a:ext>
            </a:extLst>
          </p:cNvPr>
          <p:cNvSpPr/>
          <p:nvPr/>
        </p:nvSpPr>
        <p:spPr>
          <a:xfrm rot="10800000">
            <a:off x="4053939" y="-1333419"/>
            <a:ext cx="1419815" cy="304014"/>
          </a:xfrm>
          <a:prstGeom prst="round2Same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Michael Lowell</a:t>
            </a:r>
          </a:p>
        </p:txBody>
      </p:sp>
      <p:sp>
        <p:nvSpPr>
          <p:cNvPr id="19" name="Round Same Side Corner Rectangle 18">
            <a:extLst>
              <a:ext uri="{FF2B5EF4-FFF2-40B4-BE49-F238E27FC236}">
                <a16:creationId xmlns:a16="http://schemas.microsoft.com/office/drawing/2014/main" id="{29703BCE-470F-648A-91EF-66E5B5AA23C0}"/>
              </a:ext>
            </a:extLst>
          </p:cNvPr>
          <p:cNvSpPr/>
          <p:nvPr/>
        </p:nvSpPr>
        <p:spPr>
          <a:xfrm rot="10800000">
            <a:off x="5858476" y="-1333419"/>
            <a:ext cx="1419815" cy="304014"/>
          </a:xfrm>
          <a:prstGeom prst="round2SameRect">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Patrick Brown</a:t>
            </a:r>
          </a:p>
        </p:txBody>
      </p:sp>
      <p:sp>
        <p:nvSpPr>
          <p:cNvPr id="20" name="Round Same Side Corner Rectangle 19">
            <a:extLst>
              <a:ext uri="{FF2B5EF4-FFF2-40B4-BE49-F238E27FC236}">
                <a16:creationId xmlns:a16="http://schemas.microsoft.com/office/drawing/2014/main" id="{DD60E784-AAB3-2EB9-046A-EBFACC116DC9}"/>
              </a:ext>
            </a:extLst>
          </p:cNvPr>
          <p:cNvSpPr/>
          <p:nvPr/>
        </p:nvSpPr>
        <p:spPr>
          <a:xfrm rot="10800000">
            <a:off x="7663013" y="-1352462"/>
            <a:ext cx="1419815" cy="323057"/>
          </a:xfrm>
          <a:prstGeom prst="round2Same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Frederick Hernandez</a:t>
            </a:r>
          </a:p>
        </p:txBody>
      </p:sp>
      <p:sp>
        <p:nvSpPr>
          <p:cNvPr id="22" name="Round Same Side Corner Rectangle 21">
            <a:extLst>
              <a:ext uri="{FF2B5EF4-FFF2-40B4-BE49-F238E27FC236}">
                <a16:creationId xmlns:a16="http://schemas.microsoft.com/office/drawing/2014/main" id="{091C60CF-324C-170B-4792-D6B2B3983845}"/>
              </a:ext>
            </a:extLst>
          </p:cNvPr>
          <p:cNvSpPr/>
          <p:nvPr/>
        </p:nvSpPr>
        <p:spPr>
          <a:xfrm rot="10800000">
            <a:off x="9467550" y="-1351004"/>
            <a:ext cx="1419815" cy="323057"/>
          </a:xfrm>
          <a:prstGeom prst="round2Same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Yifan Gao</a:t>
            </a:r>
          </a:p>
        </p:txBody>
      </p:sp>
      <p:sp>
        <p:nvSpPr>
          <p:cNvPr id="23" name="Rounded Rectangle 22">
            <a:extLst>
              <a:ext uri="{FF2B5EF4-FFF2-40B4-BE49-F238E27FC236}">
                <a16:creationId xmlns:a16="http://schemas.microsoft.com/office/drawing/2014/main" id="{39777839-D964-9CB5-42B9-9BC9D4053D7E}"/>
              </a:ext>
            </a:extLst>
          </p:cNvPr>
          <p:cNvSpPr/>
          <p:nvPr/>
        </p:nvSpPr>
        <p:spPr>
          <a:xfrm rot="10800000">
            <a:off x="284333" y="-1029405"/>
            <a:ext cx="1740877" cy="369834"/>
          </a:xfrm>
          <a:prstGeom prst="round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Project Manager</a:t>
            </a:r>
          </a:p>
        </p:txBody>
      </p:sp>
      <p:sp>
        <p:nvSpPr>
          <p:cNvPr id="24" name="Rounded Rectangle 23">
            <a:extLst>
              <a:ext uri="{FF2B5EF4-FFF2-40B4-BE49-F238E27FC236}">
                <a16:creationId xmlns:a16="http://schemas.microsoft.com/office/drawing/2014/main" id="{6D07AF5D-6CB2-484A-2053-5F7E79A32726}"/>
              </a:ext>
            </a:extLst>
          </p:cNvPr>
          <p:cNvSpPr/>
          <p:nvPr/>
        </p:nvSpPr>
        <p:spPr>
          <a:xfrm rot="10800000">
            <a:off x="2104341" y="-1029405"/>
            <a:ext cx="1740877" cy="369834"/>
          </a:xfrm>
          <a:prstGeom prst="round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Lead Developer</a:t>
            </a:r>
          </a:p>
        </p:txBody>
      </p:sp>
      <p:sp>
        <p:nvSpPr>
          <p:cNvPr id="25" name="Rounded Rectangle 24">
            <a:extLst>
              <a:ext uri="{FF2B5EF4-FFF2-40B4-BE49-F238E27FC236}">
                <a16:creationId xmlns:a16="http://schemas.microsoft.com/office/drawing/2014/main" id="{3537ACBB-AB71-9D4B-37EB-6416D9E0CFDE}"/>
              </a:ext>
            </a:extLst>
          </p:cNvPr>
          <p:cNvSpPr/>
          <p:nvPr/>
        </p:nvSpPr>
        <p:spPr>
          <a:xfrm rot="10800000">
            <a:off x="3897972" y="-1029405"/>
            <a:ext cx="1740877" cy="369834"/>
          </a:xfrm>
          <a:prstGeom prst="round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t>Senior Developer</a:t>
            </a:r>
          </a:p>
        </p:txBody>
      </p:sp>
      <p:sp>
        <p:nvSpPr>
          <p:cNvPr id="27" name="Rounded Rectangle 26">
            <a:extLst>
              <a:ext uri="{FF2B5EF4-FFF2-40B4-BE49-F238E27FC236}">
                <a16:creationId xmlns:a16="http://schemas.microsoft.com/office/drawing/2014/main" id="{20813B76-AAA1-2F0E-4B5A-81490FA1F9C8}"/>
              </a:ext>
            </a:extLst>
          </p:cNvPr>
          <p:cNvSpPr/>
          <p:nvPr/>
        </p:nvSpPr>
        <p:spPr>
          <a:xfrm rot="10800000">
            <a:off x="5691603" y="-1029405"/>
            <a:ext cx="1740877" cy="369834"/>
          </a:xfrm>
          <a:prstGeom prst="roundRect">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Testing</a:t>
            </a:r>
          </a:p>
        </p:txBody>
      </p:sp>
      <p:sp>
        <p:nvSpPr>
          <p:cNvPr id="28" name="Rounded Rectangle 27">
            <a:extLst>
              <a:ext uri="{FF2B5EF4-FFF2-40B4-BE49-F238E27FC236}">
                <a16:creationId xmlns:a16="http://schemas.microsoft.com/office/drawing/2014/main" id="{CEE217E1-649F-8330-0186-EE3101A74CD9}"/>
              </a:ext>
            </a:extLst>
          </p:cNvPr>
          <p:cNvSpPr/>
          <p:nvPr/>
        </p:nvSpPr>
        <p:spPr>
          <a:xfrm rot="10800000">
            <a:off x="7502819" y="-1029405"/>
            <a:ext cx="1740877" cy="369834"/>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Documentation</a:t>
            </a:r>
          </a:p>
        </p:txBody>
      </p:sp>
      <p:sp>
        <p:nvSpPr>
          <p:cNvPr id="29" name="Rounded Rectangle 28">
            <a:extLst>
              <a:ext uri="{FF2B5EF4-FFF2-40B4-BE49-F238E27FC236}">
                <a16:creationId xmlns:a16="http://schemas.microsoft.com/office/drawing/2014/main" id="{28345BBD-0C6D-F01E-520F-4BD1191D1A0D}"/>
              </a:ext>
            </a:extLst>
          </p:cNvPr>
          <p:cNvSpPr/>
          <p:nvPr/>
        </p:nvSpPr>
        <p:spPr>
          <a:xfrm rot="10800000">
            <a:off x="9305242" y="-1029405"/>
            <a:ext cx="1740877" cy="369834"/>
          </a:xfrm>
          <a:prstGeom prst="round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UI/UX</a:t>
            </a:r>
          </a:p>
        </p:txBody>
      </p:sp>
    </p:spTree>
    <p:extLst>
      <p:ext uri="{BB962C8B-B14F-4D97-AF65-F5344CB8AC3E}">
        <p14:creationId xmlns:p14="http://schemas.microsoft.com/office/powerpoint/2010/main" val="22643778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F7765-9887-7732-1E3D-50FAB2F89B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331114-047E-B8A2-13EC-375F925A1FBF}"/>
              </a:ext>
            </a:extLst>
          </p:cNvPr>
          <p:cNvSpPr>
            <a:spLocks noGrp="1"/>
          </p:cNvSpPr>
          <p:nvPr>
            <p:ph type="title"/>
          </p:nvPr>
        </p:nvSpPr>
        <p:spPr/>
        <p:txBody>
          <a:bodyPr/>
          <a:lstStyle/>
          <a:p>
            <a:r>
              <a:rPr lang="en-US"/>
              <a:t>Requirement Specs</a:t>
            </a:r>
          </a:p>
        </p:txBody>
      </p:sp>
      <p:graphicFrame>
        <p:nvGraphicFramePr>
          <p:cNvPr id="7" name="Diagram 6">
            <a:extLst>
              <a:ext uri="{FF2B5EF4-FFF2-40B4-BE49-F238E27FC236}">
                <a16:creationId xmlns:a16="http://schemas.microsoft.com/office/drawing/2014/main" id="{56BA623B-C187-90EE-07D4-180BA0799948}"/>
              </a:ext>
            </a:extLst>
          </p:cNvPr>
          <p:cNvGraphicFramePr/>
          <p:nvPr>
            <p:extLst>
              <p:ext uri="{D42A27DB-BD31-4B8C-83A1-F6EECF244321}">
                <p14:modId xmlns:p14="http://schemas.microsoft.com/office/powerpoint/2010/main" val="3295703054"/>
              </p:ext>
            </p:extLst>
          </p:nvPr>
        </p:nvGraphicFramePr>
        <p:xfrm>
          <a:off x="838200" y="1690688"/>
          <a:ext cx="10515600" cy="4291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70790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C7247-20CD-BE40-FC30-93DE993A29C7}"/>
              </a:ext>
            </a:extLst>
          </p:cNvPr>
          <p:cNvSpPr>
            <a:spLocks noGrp="1"/>
          </p:cNvSpPr>
          <p:nvPr>
            <p:ph type="title"/>
          </p:nvPr>
        </p:nvSpPr>
        <p:spPr/>
        <p:txBody>
          <a:bodyPr/>
          <a:lstStyle/>
          <a:p>
            <a:pPr algn="r"/>
            <a:r>
              <a:rPr lang="en-US"/>
              <a:t>Requirement Specs</a:t>
            </a:r>
          </a:p>
        </p:txBody>
      </p:sp>
      <p:graphicFrame>
        <p:nvGraphicFramePr>
          <p:cNvPr id="5" name="Diagram 4">
            <a:extLst>
              <a:ext uri="{FF2B5EF4-FFF2-40B4-BE49-F238E27FC236}">
                <a16:creationId xmlns:a16="http://schemas.microsoft.com/office/drawing/2014/main" id="{32CE76BE-49E6-9DB5-6FB8-79B412C29542}"/>
              </a:ext>
            </a:extLst>
          </p:cNvPr>
          <p:cNvGraphicFramePr/>
          <p:nvPr>
            <p:extLst>
              <p:ext uri="{D42A27DB-BD31-4B8C-83A1-F6EECF244321}">
                <p14:modId xmlns:p14="http://schemas.microsoft.com/office/powerpoint/2010/main" val="4075038160"/>
              </p:ext>
            </p:extLst>
          </p:nvPr>
        </p:nvGraphicFramePr>
        <p:xfrm>
          <a:off x="690033" y="1542521"/>
          <a:ext cx="10663766" cy="42704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39559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499EA-9055-E3B0-AE78-418A56568BD3}"/>
              </a:ext>
            </a:extLst>
          </p:cNvPr>
          <p:cNvSpPr>
            <a:spLocks noGrp="1"/>
          </p:cNvSpPr>
          <p:nvPr>
            <p:ph type="title"/>
          </p:nvPr>
        </p:nvSpPr>
        <p:spPr/>
        <p:txBody>
          <a:bodyPr/>
          <a:lstStyle/>
          <a:p>
            <a:r>
              <a:rPr lang="en-US"/>
              <a:t>Requirement Specs</a:t>
            </a:r>
          </a:p>
        </p:txBody>
      </p:sp>
      <p:graphicFrame>
        <p:nvGraphicFramePr>
          <p:cNvPr id="5" name="Diagram 4">
            <a:extLst>
              <a:ext uri="{FF2B5EF4-FFF2-40B4-BE49-F238E27FC236}">
                <a16:creationId xmlns:a16="http://schemas.microsoft.com/office/drawing/2014/main" id="{4BBA14C8-C72D-5A84-0826-E32A0F052BDF}"/>
              </a:ext>
            </a:extLst>
          </p:cNvPr>
          <p:cNvGraphicFramePr/>
          <p:nvPr>
            <p:extLst>
              <p:ext uri="{D42A27DB-BD31-4B8C-83A1-F6EECF244321}">
                <p14:modId xmlns:p14="http://schemas.microsoft.com/office/powerpoint/2010/main" val="2772534232"/>
              </p:ext>
            </p:extLst>
          </p:nvPr>
        </p:nvGraphicFramePr>
        <p:xfrm>
          <a:off x="309034" y="978077"/>
          <a:ext cx="11679766" cy="59708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48273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E61006-65A9-A278-0892-A01D183801D1}"/>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9182A8-510F-CA55-1BB0-B9AA91C3F336}"/>
              </a:ext>
            </a:extLst>
          </p:cNvPr>
          <p:cNvSpPr>
            <a:spLocks noGrp="1"/>
          </p:cNvSpPr>
          <p:nvPr>
            <p:ph type="title"/>
          </p:nvPr>
        </p:nvSpPr>
        <p:spPr>
          <a:xfrm>
            <a:off x="838200" y="1412488"/>
            <a:ext cx="2899189" cy="4363844"/>
          </a:xfrm>
        </p:spPr>
        <p:txBody>
          <a:bodyPr vert="horz" lIns="91440" tIns="45720" rIns="91440" bIns="45720" rtlCol="0" anchor="t">
            <a:normAutofit/>
          </a:bodyPr>
          <a:lstStyle/>
          <a:p>
            <a:r>
              <a:rPr lang="en-US" sz="4000" kern="1200">
                <a:solidFill>
                  <a:srgbClr val="FFFFFF"/>
                </a:solidFill>
                <a:latin typeface="+mj-lt"/>
                <a:ea typeface="+mj-ea"/>
                <a:cs typeface="+mj-cs"/>
              </a:rPr>
              <a:t>High Level Design</a:t>
            </a:r>
          </a:p>
        </p:txBody>
      </p:sp>
      <p:sp>
        <p:nvSpPr>
          <p:cNvPr id="3" name="Content Placeholder 2">
            <a:extLst>
              <a:ext uri="{FF2B5EF4-FFF2-40B4-BE49-F238E27FC236}">
                <a16:creationId xmlns:a16="http://schemas.microsoft.com/office/drawing/2014/main" id="{7E6B06DB-5694-018D-8678-1F29CD8A7716}"/>
              </a:ext>
            </a:extLst>
          </p:cNvPr>
          <p:cNvSpPr>
            <a:spLocks noGrp="1"/>
          </p:cNvSpPr>
          <p:nvPr>
            <p:ph idx="1"/>
          </p:nvPr>
        </p:nvSpPr>
        <p:spPr>
          <a:xfrm>
            <a:off x="4380855" y="1412489"/>
            <a:ext cx="3427283" cy="4363844"/>
          </a:xfrm>
        </p:spPr>
        <p:txBody>
          <a:bodyPr vert="horz" lIns="91440" tIns="45720" rIns="91440" bIns="45720" rtlCol="0" anchor="t">
            <a:normAutofit/>
          </a:bodyPr>
          <a:lstStyle/>
          <a:p>
            <a:pPr marL="0" indent="0">
              <a:buNone/>
            </a:pPr>
            <a:r>
              <a:rPr lang="en-US" sz="2000" b="1"/>
              <a:t>Top Level Classes:</a:t>
            </a:r>
            <a:endParaRPr lang="en-US" sz="2000"/>
          </a:p>
          <a:p>
            <a:pPr lvl="1"/>
            <a:r>
              <a:rPr lang="en-US" sz="2000"/>
              <a:t>User</a:t>
            </a:r>
          </a:p>
          <a:p>
            <a:pPr lvl="1"/>
            <a:r>
              <a:rPr lang="en-US" sz="2000"/>
              <a:t>Task</a:t>
            </a:r>
          </a:p>
          <a:p>
            <a:pPr lvl="1"/>
            <a:r>
              <a:rPr lang="en-US" sz="2000"/>
              <a:t>Goal</a:t>
            </a:r>
          </a:p>
          <a:p>
            <a:pPr lvl="1"/>
            <a:r>
              <a:rPr lang="en-US" sz="2000"/>
              <a:t>Work Session</a:t>
            </a:r>
          </a:p>
          <a:p>
            <a:pPr lvl="1"/>
            <a:r>
              <a:rPr lang="en-US" sz="2000"/>
              <a:t>Tag</a:t>
            </a:r>
          </a:p>
        </p:txBody>
      </p:sp>
      <p:cxnSp>
        <p:nvCxnSpPr>
          <p:cNvPr id="20" name="Straight Connector 19">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EFD22189-C04A-6F87-A330-3E9C9BD00422}"/>
              </a:ext>
            </a:extLst>
          </p:cNvPr>
          <p:cNvSpPr txBox="1">
            <a:spLocks/>
          </p:cNvSpPr>
          <p:nvPr/>
        </p:nvSpPr>
        <p:spPr>
          <a:xfrm>
            <a:off x="8451604" y="1412489"/>
            <a:ext cx="3197701" cy="4363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t>External interfaces:</a:t>
            </a:r>
            <a:endParaRPr lang="en-US" sz="2000"/>
          </a:p>
          <a:p>
            <a:pPr marL="514350"/>
            <a:r>
              <a:rPr lang="en-US" sz="2000"/>
              <a:t>Display</a:t>
            </a:r>
          </a:p>
          <a:p>
            <a:pPr marL="514350"/>
            <a:r>
              <a:rPr lang="en-US" sz="2000"/>
              <a:t>Timer</a:t>
            </a:r>
          </a:p>
          <a:p>
            <a:pPr marL="514350"/>
            <a:r>
              <a:rPr lang="en-US" sz="2000"/>
              <a:t>Push Notifications</a:t>
            </a:r>
          </a:p>
          <a:p>
            <a:pPr lvl="1"/>
            <a:endParaRPr lang="en-US" sz="2000"/>
          </a:p>
        </p:txBody>
      </p:sp>
    </p:spTree>
    <p:extLst>
      <p:ext uri="{BB962C8B-B14F-4D97-AF65-F5344CB8AC3E}">
        <p14:creationId xmlns:p14="http://schemas.microsoft.com/office/powerpoint/2010/main" val="4243085855"/>
      </p:ext>
    </p:extLst>
  </p:cSld>
  <p:clrMapOvr>
    <a:masterClrMapping/>
  </p:clrMapOvr>
  <mc:AlternateContent xmlns:mc="http://schemas.openxmlformats.org/markup-compatibility/2006">
    <mc:Choice xmlns:p15="http://schemas.microsoft.com/office/powerpoint/2012/main" Requires="p15">
      <p:transition spd="slow">
        <p15:prstTrans prst="crush"/>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360B62-B0FB-CDAA-AA6D-0A8897F11CAD}"/>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B216EE-AD49-729C-01B7-610B8D5FD3DA}"/>
              </a:ext>
            </a:extLst>
          </p:cNvPr>
          <p:cNvSpPr>
            <a:spLocks noGrp="1"/>
          </p:cNvSpPr>
          <p:nvPr>
            <p:ph type="title"/>
          </p:nvPr>
        </p:nvSpPr>
        <p:spPr>
          <a:xfrm>
            <a:off x="838201" y="365125"/>
            <a:ext cx="5251316" cy="1807305"/>
          </a:xfrm>
        </p:spPr>
        <p:txBody>
          <a:bodyPr>
            <a:normAutofit/>
          </a:bodyPr>
          <a:lstStyle/>
          <a:p>
            <a:r>
              <a:rPr lang="en-US"/>
              <a:t>Security</a:t>
            </a:r>
          </a:p>
        </p:txBody>
      </p:sp>
      <p:sp>
        <p:nvSpPr>
          <p:cNvPr id="3" name="Content Placeholder 2">
            <a:extLst>
              <a:ext uri="{FF2B5EF4-FFF2-40B4-BE49-F238E27FC236}">
                <a16:creationId xmlns:a16="http://schemas.microsoft.com/office/drawing/2014/main" id="{FBE8DCC3-D5F5-9FD0-FA3D-0B85975033EA}"/>
              </a:ext>
            </a:extLst>
          </p:cNvPr>
          <p:cNvSpPr>
            <a:spLocks noGrp="1"/>
          </p:cNvSpPr>
          <p:nvPr>
            <p:ph idx="1"/>
          </p:nvPr>
        </p:nvSpPr>
        <p:spPr>
          <a:xfrm>
            <a:off x="838200" y="2333297"/>
            <a:ext cx="4619621" cy="3843666"/>
          </a:xfrm>
        </p:spPr>
        <p:txBody>
          <a:bodyPr vert="horz" lIns="91440" tIns="45720" rIns="91440" bIns="45720" rtlCol="0">
            <a:normAutofit/>
          </a:bodyPr>
          <a:lstStyle/>
          <a:p>
            <a:r>
              <a:rPr lang="en-US" sz="2000"/>
              <a:t>Secure UIDs</a:t>
            </a:r>
          </a:p>
          <a:p>
            <a:r>
              <a:rPr lang="en-US" sz="2000"/>
              <a:t>Secure Password Storage</a:t>
            </a:r>
          </a:p>
          <a:p>
            <a:r>
              <a:rPr lang="en-US" sz="2000"/>
              <a:t>2FA</a:t>
            </a:r>
          </a:p>
        </p:txBody>
      </p:sp>
      <p:pic>
        <p:nvPicPr>
          <p:cNvPr id="4" name="Picture 3" descr="Device and padlock">
            <a:extLst>
              <a:ext uri="{FF2B5EF4-FFF2-40B4-BE49-F238E27FC236}">
                <a16:creationId xmlns:a16="http://schemas.microsoft.com/office/drawing/2014/main" id="{DB1B6BC8-DBB8-D460-A8F2-5C915A062897}"/>
              </a:ext>
            </a:extLst>
          </p:cNvPr>
          <p:cNvPicPr>
            <a:picLocks noChangeAspect="1"/>
          </p:cNvPicPr>
          <p:nvPr/>
        </p:nvPicPr>
        <p:blipFill>
          <a:blip r:embed="rId3"/>
          <a:srcRect l="21904" r="29188"/>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7" name="Title 1">
            <a:extLst>
              <a:ext uri="{FF2B5EF4-FFF2-40B4-BE49-F238E27FC236}">
                <a16:creationId xmlns:a16="http://schemas.microsoft.com/office/drawing/2014/main" id="{E7F21106-2133-09F3-3184-787D29BB0D8C}"/>
              </a:ext>
            </a:extLst>
          </p:cNvPr>
          <p:cNvSpPr txBox="1">
            <a:spLocks/>
          </p:cNvSpPr>
          <p:nvPr/>
        </p:nvSpPr>
        <p:spPr>
          <a:xfrm flipH="1" flipV="1">
            <a:off x="19751040" y="-2072998"/>
            <a:ext cx="3065194" cy="557707"/>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Hardware and Architecture</a:t>
            </a:r>
          </a:p>
        </p:txBody>
      </p:sp>
      <p:sp>
        <p:nvSpPr>
          <p:cNvPr id="9" name="Content Placeholder 2">
            <a:extLst>
              <a:ext uri="{FF2B5EF4-FFF2-40B4-BE49-F238E27FC236}">
                <a16:creationId xmlns:a16="http://schemas.microsoft.com/office/drawing/2014/main" id="{77537EEB-33AA-1671-4C80-7479E0B83A5E}"/>
              </a:ext>
            </a:extLst>
          </p:cNvPr>
          <p:cNvSpPr txBox="1">
            <a:spLocks/>
          </p:cNvSpPr>
          <p:nvPr/>
        </p:nvSpPr>
        <p:spPr>
          <a:xfrm flipH="1" flipV="1">
            <a:off x="19751040" y="1931534"/>
            <a:ext cx="3065194" cy="118609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t>Client – Server design</a:t>
            </a:r>
          </a:p>
          <a:p>
            <a:endParaRPr lang="en-US" sz="2000"/>
          </a:p>
          <a:p>
            <a:r>
              <a:rPr lang="en-US" sz="2000"/>
              <a:t>Rent servers</a:t>
            </a:r>
          </a:p>
          <a:p>
            <a:r>
              <a:rPr lang="en-US" sz="2000"/>
              <a:t>Rent databases</a:t>
            </a:r>
          </a:p>
        </p:txBody>
      </p:sp>
    </p:spTree>
    <p:extLst>
      <p:ext uri="{BB962C8B-B14F-4D97-AF65-F5344CB8AC3E}">
        <p14:creationId xmlns:p14="http://schemas.microsoft.com/office/powerpoint/2010/main" val="1135343874"/>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9708DC-25D9-7940-77F9-97631E9B35E7}"/>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4B455A-1828-F0C7-F920-EDD4CBE82BE1}"/>
              </a:ext>
            </a:extLst>
          </p:cNvPr>
          <p:cNvSpPr>
            <a:spLocks noGrp="1"/>
          </p:cNvSpPr>
          <p:nvPr>
            <p:ph type="title"/>
          </p:nvPr>
        </p:nvSpPr>
        <p:spPr>
          <a:xfrm>
            <a:off x="6513788" y="365125"/>
            <a:ext cx="4840010" cy="1807305"/>
          </a:xfrm>
        </p:spPr>
        <p:txBody>
          <a:bodyPr>
            <a:normAutofit/>
          </a:bodyPr>
          <a:lstStyle/>
          <a:p>
            <a:r>
              <a:rPr lang="en-US"/>
              <a:t>Hardware and Architecture</a:t>
            </a:r>
          </a:p>
        </p:txBody>
      </p:sp>
      <p:pic>
        <p:nvPicPr>
          <p:cNvPr id="5" name="Picture 4">
            <a:extLst>
              <a:ext uri="{FF2B5EF4-FFF2-40B4-BE49-F238E27FC236}">
                <a16:creationId xmlns:a16="http://schemas.microsoft.com/office/drawing/2014/main" id="{DC26E38B-D7F1-4936-30E7-C3484B5CAF0E}"/>
              </a:ext>
            </a:extLst>
          </p:cNvPr>
          <p:cNvPicPr>
            <a:picLocks noChangeAspect="1"/>
          </p:cNvPicPr>
          <p:nvPr/>
        </p:nvPicPr>
        <p:blipFill>
          <a:blip r:embed="rId3"/>
          <a:srcRect r="4983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0473D777-7821-74D3-C274-E9C0411FDAF6}"/>
              </a:ext>
            </a:extLst>
          </p:cNvPr>
          <p:cNvSpPr>
            <a:spLocks noGrp="1"/>
          </p:cNvSpPr>
          <p:nvPr>
            <p:ph idx="1"/>
          </p:nvPr>
        </p:nvSpPr>
        <p:spPr>
          <a:xfrm>
            <a:off x="6513788" y="2333297"/>
            <a:ext cx="4840010" cy="3843666"/>
          </a:xfrm>
        </p:spPr>
        <p:txBody>
          <a:bodyPr vert="horz" lIns="91440" tIns="45720" rIns="91440" bIns="45720" rtlCol="0">
            <a:normAutofit/>
          </a:bodyPr>
          <a:lstStyle/>
          <a:p>
            <a:pPr marL="0" indent="0">
              <a:buNone/>
            </a:pPr>
            <a:r>
              <a:rPr lang="en-US" sz="2000"/>
              <a:t>Client – Server design</a:t>
            </a:r>
          </a:p>
          <a:p>
            <a:endParaRPr lang="en-US" sz="2000"/>
          </a:p>
          <a:p>
            <a:r>
              <a:rPr lang="en-US" sz="2000"/>
              <a:t>Rent servers</a:t>
            </a:r>
          </a:p>
          <a:p>
            <a:r>
              <a:rPr lang="en-US" sz="2000"/>
              <a:t>Rent databases</a:t>
            </a:r>
          </a:p>
        </p:txBody>
      </p:sp>
    </p:spTree>
    <p:extLst>
      <p:ext uri="{BB962C8B-B14F-4D97-AF65-F5344CB8AC3E}">
        <p14:creationId xmlns:p14="http://schemas.microsoft.com/office/powerpoint/2010/main" val="3392070531"/>
      </p:ext>
    </p:extLst>
  </p:cSld>
  <p:clrMapOvr>
    <a:masterClrMapping/>
  </p:clrMapOvr>
  <p:transition spd="slow">
    <p:comb/>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754BA-CB5F-DB93-EDEC-6E04517242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652BEC-1563-FC1A-73B7-FC4978EC682B}"/>
              </a:ext>
            </a:extLst>
          </p:cNvPr>
          <p:cNvSpPr>
            <a:spLocks noGrp="1"/>
          </p:cNvSpPr>
          <p:nvPr>
            <p:ph type="title"/>
          </p:nvPr>
        </p:nvSpPr>
        <p:spPr>
          <a:xfrm>
            <a:off x="838200" y="0"/>
            <a:ext cx="10515600" cy="1325563"/>
          </a:xfrm>
        </p:spPr>
        <p:txBody>
          <a:bodyPr/>
          <a:lstStyle/>
          <a:p>
            <a:pPr algn="ctr"/>
            <a:r>
              <a:rPr lang="en-US"/>
              <a:t>Database Design</a:t>
            </a:r>
          </a:p>
        </p:txBody>
      </p:sp>
      <p:pic>
        <p:nvPicPr>
          <p:cNvPr id="4" name="Content Placeholder 3" descr="A screenshot of a computer&#10;&#10;Description automatically generated">
            <a:extLst>
              <a:ext uri="{FF2B5EF4-FFF2-40B4-BE49-F238E27FC236}">
                <a16:creationId xmlns:a16="http://schemas.microsoft.com/office/drawing/2014/main" id="{78529534-CB22-E97F-4353-1EEE6773100B}"/>
              </a:ext>
            </a:extLst>
          </p:cNvPr>
          <p:cNvPicPr>
            <a:picLocks noGrp="1" noChangeAspect="1"/>
          </p:cNvPicPr>
          <p:nvPr>
            <p:ph idx="1"/>
          </p:nvPr>
        </p:nvPicPr>
        <p:blipFill>
          <a:blip r:embed="rId3"/>
          <a:stretch>
            <a:fillRect/>
          </a:stretch>
        </p:blipFill>
        <p:spPr>
          <a:xfrm>
            <a:off x="299885" y="895176"/>
            <a:ext cx="11592230" cy="5962824"/>
          </a:xfrm>
        </p:spPr>
      </p:pic>
    </p:spTree>
    <p:extLst>
      <p:ext uri="{BB962C8B-B14F-4D97-AF65-F5344CB8AC3E}">
        <p14:creationId xmlns:p14="http://schemas.microsoft.com/office/powerpoint/2010/main" val="3610759031"/>
      </p:ext>
    </p:extLst>
  </p:cSld>
  <p:clrMapOvr>
    <a:masterClrMapping/>
  </p:clrMapOvr>
  <mc:AlternateContent xmlns:mc="http://schemas.openxmlformats.org/markup-compatibility/2006">
    <mc:Choice xmlns:p14="http://schemas.microsoft.com/office/powerpoint/2010/main" Requires="p14">
      <p:transition spd="slow" p14:dur="2000">
        <p14:honeycomb/>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F70ED-E3DC-37D2-FE29-F3F6A32EBE6B}"/>
              </a:ext>
            </a:extLst>
          </p:cNvPr>
          <p:cNvSpPr>
            <a:spLocks noGrp="1"/>
          </p:cNvSpPr>
          <p:nvPr>
            <p:ph type="title"/>
          </p:nvPr>
        </p:nvSpPr>
        <p:spPr>
          <a:xfrm>
            <a:off x="196948" y="295421"/>
            <a:ext cx="10515600" cy="1325563"/>
          </a:xfrm>
        </p:spPr>
        <p:txBody>
          <a:bodyPr/>
          <a:lstStyle/>
          <a:p>
            <a:r>
              <a:rPr lang="en-US"/>
              <a:t>Class </a:t>
            </a:r>
            <a:br>
              <a:rPr lang="en-US"/>
            </a:br>
            <a:r>
              <a:rPr lang="en-US"/>
              <a:t>Design</a:t>
            </a:r>
          </a:p>
        </p:txBody>
      </p:sp>
      <p:pic>
        <p:nvPicPr>
          <p:cNvPr id="7" name="Content Placeholder 6">
            <a:extLst>
              <a:ext uri="{FF2B5EF4-FFF2-40B4-BE49-F238E27FC236}">
                <a16:creationId xmlns:a16="http://schemas.microsoft.com/office/drawing/2014/main" id="{E3EFE961-7731-A918-62A8-FF67C844651D}"/>
              </a:ext>
            </a:extLst>
          </p:cNvPr>
          <p:cNvPicPr>
            <a:picLocks noGrp="1" noChangeAspect="1"/>
          </p:cNvPicPr>
          <p:nvPr>
            <p:ph idx="1"/>
          </p:nvPr>
        </p:nvPicPr>
        <p:blipFill>
          <a:blip r:embed="rId3"/>
          <a:srcRect/>
          <a:stretch/>
        </p:blipFill>
        <p:spPr>
          <a:xfrm>
            <a:off x="2884642" y="-21553"/>
            <a:ext cx="8829056" cy="6945052"/>
          </a:xfrm>
        </p:spPr>
      </p:pic>
    </p:spTree>
    <p:extLst>
      <p:ext uri="{BB962C8B-B14F-4D97-AF65-F5344CB8AC3E}">
        <p14:creationId xmlns:p14="http://schemas.microsoft.com/office/powerpoint/2010/main" val="555460558"/>
      </p:ext>
    </p:extLst>
  </p:cSld>
  <p:clrMapOvr>
    <a:masterClrMapping/>
  </p:clrMapOvr>
  <mc:AlternateContent xmlns:mc="http://schemas.openxmlformats.org/markup-compatibility/2006">
    <mc:Choice xmlns:p14="http://schemas.microsoft.com/office/powerpoint/2010/main" Requires="p14">
      <p:transition spd="slow" p14:dur="2000">
        <p14:glitter pattern="hexagon"/>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4AFB4F-6D3F-F602-ADC1-99CFDA1350BF}"/>
            </a:ext>
          </a:extLst>
        </p:cNvPr>
        <p:cNvGrpSpPr/>
        <p:nvPr/>
      </p:nvGrpSpPr>
      <p:grpSpPr>
        <a:xfrm>
          <a:off x="0" y="0"/>
          <a:ext cx="0" cy="0"/>
          <a:chOff x="0" y="0"/>
          <a:chExt cx="0" cy="0"/>
        </a:xfrm>
      </p:grpSpPr>
      <p:sp>
        <p:nvSpPr>
          <p:cNvPr id="33" name="Rectangle 32">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14987B2-B2DF-618B-E266-E429CC97BEBE}"/>
              </a:ext>
            </a:extLst>
          </p:cNvPr>
          <p:cNvSpPr>
            <a:spLocks noGrp="1"/>
          </p:cNvSpPr>
          <p:nvPr>
            <p:ph type="title"/>
          </p:nvPr>
        </p:nvSpPr>
        <p:spPr>
          <a:xfrm>
            <a:off x="838200" y="1412488"/>
            <a:ext cx="2899189" cy="4363844"/>
          </a:xfrm>
        </p:spPr>
        <p:txBody>
          <a:bodyPr anchor="t">
            <a:normAutofit/>
          </a:bodyPr>
          <a:lstStyle/>
          <a:p>
            <a:r>
              <a:rPr lang="en-US" sz="3700">
                <a:solidFill>
                  <a:srgbClr val="FFFFFF"/>
                </a:solidFill>
              </a:rPr>
              <a:t>Achievements and Challenges</a:t>
            </a:r>
          </a:p>
        </p:txBody>
      </p:sp>
      <p:sp>
        <p:nvSpPr>
          <p:cNvPr id="4" name="Content Placeholder 3">
            <a:extLst>
              <a:ext uri="{FF2B5EF4-FFF2-40B4-BE49-F238E27FC236}">
                <a16:creationId xmlns:a16="http://schemas.microsoft.com/office/drawing/2014/main" id="{67232D2C-1A28-A606-0A4C-CD71D6055ADB}"/>
              </a:ext>
            </a:extLst>
          </p:cNvPr>
          <p:cNvSpPr>
            <a:spLocks noGrp="1"/>
          </p:cNvSpPr>
          <p:nvPr>
            <p:ph sz="half" idx="1"/>
          </p:nvPr>
        </p:nvSpPr>
        <p:spPr>
          <a:xfrm>
            <a:off x="4380855" y="1412489"/>
            <a:ext cx="3427283" cy="4363844"/>
          </a:xfrm>
        </p:spPr>
        <p:txBody>
          <a:bodyPr>
            <a:normAutofit/>
          </a:bodyPr>
          <a:lstStyle/>
          <a:p>
            <a:pPr marL="0" indent="0">
              <a:buNone/>
            </a:pPr>
            <a:r>
              <a:rPr lang="en-US" sz="2000" b="1"/>
              <a:t>Achievements:</a:t>
            </a:r>
          </a:p>
          <a:p>
            <a:r>
              <a:rPr lang="en-US" sz="2000"/>
              <a:t>Modular Codebase Design</a:t>
            </a:r>
          </a:p>
          <a:p>
            <a:r>
              <a:rPr lang="en-US" sz="2000"/>
              <a:t>UML</a:t>
            </a:r>
          </a:p>
          <a:p>
            <a:r>
              <a:rPr lang="en-US" sz="2000"/>
              <a:t>GitHub</a:t>
            </a:r>
          </a:p>
          <a:p>
            <a:r>
              <a:rPr lang="en-US" sz="2000"/>
              <a:t>UI/UX Centered</a:t>
            </a:r>
          </a:p>
          <a:p>
            <a:r>
              <a:rPr lang="en-US" sz="2000"/>
              <a:t>Security &amp; Database</a:t>
            </a:r>
          </a:p>
        </p:txBody>
      </p:sp>
      <p:cxnSp>
        <p:nvCxnSpPr>
          <p:cNvPr id="34" name="Straight Connector 33">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BFE0D1AC-B7F4-C651-D01B-66764E73DB99}"/>
              </a:ext>
            </a:extLst>
          </p:cNvPr>
          <p:cNvSpPr>
            <a:spLocks noGrp="1"/>
          </p:cNvSpPr>
          <p:nvPr>
            <p:ph sz="half" idx="2"/>
          </p:nvPr>
        </p:nvSpPr>
        <p:spPr>
          <a:xfrm>
            <a:off x="8451604" y="1412489"/>
            <a:ext cx="3197701" cy="4363844"/>
          </a:xfrm>
        </p:spPr>
        <p:txBody>
          <a:bodyPr>
            <a:normAutofit/>
          </a:bodyPr>
          <a:lstStyle/>
          <a:p>
            <a:pPr marL="0" indent="0">
              <a:buNone/>
            </a:pPr>
            <a:r>
              <a:rPr lang="en-US" sz="2000" b="1"/>
              <a:t>Challenges:</a:t>
            </a:r>
          </a:p>
          <a:p>
            <a:r>
              <a:rPr lang="en-US" sz="2000"/>
              <a:t>Communication and Collaboration</a:t>
            </a:r>
          </a:p>
          <a:p>
            <a:r>
              <a:rPr lang="en-US" sz="2000"/>
              <a:t>Schedules</a:t>
            </a:r>
          </a:p>
          <a:p>
            <a:r>
              <a:rPr lang="en-US" sz="2000"/>
              <a:t>New Topics</a:t>
            </a:r>
          </a:p>
        </p:txBody>
      </p:sp>
    </p:spTree>
    <p:extLst>
      <p:ext uri="{BB962C8B-B14F-4D97-AF65-F5344CB8AC3E}">
        <p14:creationId xmlns:p14="http://schemas.microsoft.com/office/powerpoint/2010/main" val="155274383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DD2FF62-52AD-63EA-75E2-CEC2426EDDBA}"/>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027CF5-0801-DCD7-91E6-1369DBD2C722}"/>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Future Development Plan</a:t>
            </a:r>
          </a:p>
        </p:txBody>
      </p:sp>
      <p:graphicFrame>
        <p:nvGraphicFramePr>
          <p:cNvPr id="25" name="Content Placeholder 2">
            <a:extLst>
              <a:ext uri="{FF2B5EF4-FFF2-40B4-BE49-F238E27FC236}">
                <a16:creationId xmlns:a16="http://schemas.microsoft.com/office/drawing/2014/main" id="{6A5C68BC-A5BA-CD70-693A-45140DEA813D}"/>
              </a:ext>
            </a:extLst>
          </p:cNvPr>
          <p:cNvGraphicFramePr>
            <a:graphicFrameLocks noGrp="1"/>
          </p:cNvGraphicFramePr>
          <p:nvPr>
            <p:ph idx="1"/>
            <p:extLst>
              <p:ext uri="{D42A27DB-BD31-4B8C-83A1-F6EECF244321}">
                <p14:modId xmlns:p14="http://schemas.microsoft.com/office/powerpoint/2010/main" val="375010378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6972CABB-E1C9-430B-94C9-E6197AAF4C08}"/>
              </a:ext>
            </a:extLst>
          </p:cNvPr>
          <p:cNvSpPr>
            <a:spLocks noChangeAspect="1"/>
          </p:cNvSpPr>
          <p:nvPr/>
        </p:nvSpPr>
        <p:spPr>
          <a:xfrm>
            <a:off x="6245542" y="3685050"/>
            <a:ext cx="9144" cy="9144"/>
          </a:xfrm>
          <a:prstGeom prst="rect">
            <a:avLst/>
          </a:prstGeom>
          <a:blipFill>
            <a:blip r:embed="rId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034025"/>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92337BD-0DF9-F320-8793-2C5E2DF9FA82}"/>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4AC4DEC-B171-7B41-04D1-C9B20C5BF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A39044D-C259-DFC3-0F00-39436923E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E008003-09A6-9CC6-870A-A8D5151F26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3AC08BA-492E-B4DB-229C-FD35D4E52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DFE059-46C9-EA2F-BD12-2BA8412BC56B}"/>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Trireme Members</a:t>
            </a:r>
          </a:p>
        </p:txBody>
      </p:sp>
      <p:sp>
        <p:nvSpPr>
          <p:cNvPr id="5" name="Oval 4">
            <a:extLst>
              <a:ext uri="{FF2B5EF4-FFF2-40B4-BE49-F238E27FC236}">
                <a16:creationId xmlns:a16="http://schemas.microsoft.com/office/drawing/2014/main" id="{76972804-2F25-17A1-73C6-B16FAE304A0B}"/>
              </a:ext>
            </a:extLst>
          </p:cNvPr>
          <p:cNvSpPr/>
          <p:nvPr/>
        </p:nvSpPr>
        <p:spPr>
          <a:xfrm>
            <a:off x="2728664" y="2773973"/>
            <a:ext cx="1310054" cy="1310054"/>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A846199D-5ADB-7E10-36EA-245BB25AA2A8}"/>
              </a:ext>
            </a:extLst>
          </p:cNvPr>
          <p:cNvSpPr/>
          <p:nvPr/>
        </p:nvSpPr>
        <p:spPr>
          <a:xfrm>
            <a:off x="8089851" y="2773973"/>
            <a:ext cx="1310054" cy="1310054"/>
          </a:xfrm>
          <a:prstGeom prst="ellipse">
            <a:avLst/>
          </a:prstGeom>
          <a:blipFill>
            <a:blip r:embed="rId4"/>
            <a:stretch>
              <a:fillRect/>
            </a:stretch>
          </a:blipFill>
          <a:ln>
            <a:solidFill>
              <a:srgbClr val="4472C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608F3081-68AC-0CDD-2FD4-11F84ADC371B}"/>
              </a:ext>
            </a:extLst>
          </p:cNvPr>
          <p:cNvSpPr/>
          <p:nvPr/>
        </p:nvSpPr>
        <p:spPr>
          <a:xfrm>
            <a:off x="6268826" y="2791976"/>
            <a:ext cx="1310054" cy="1310054"/>
          </a:xfrm>
          <a:prstGeom prst="ellipse">
            <a:avLst/>
          </a:prstGeom>
          <a:blipFill>
            <a:blip r:embed="rId5"/>
            <a:stretch>
              <a:fillRect/>
            </a:stretch>
          </a:blip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CFD75F02-2C86-C0CE-8A2B-CAF6916A2484}"/>
              </a:ext>
            </a:extLst>
          </p:cNvPr>
          <p:cNvSpPr/>
          <p:nvPr/>
        </p:nvSpPr>
        <p:spPr>
          <a:xfrm>
            <a:off x="9891933" y="2774604"/>
            <a:ext cx="1310054" cy="1310054"/>
          </a:xfrm>
          <a:prstGeom prst="ellipse">
            <a:avLst/>
          </a:prstGeom>
          <a:blipFill>
            <a:blip r:embed="rId6"/>
            <a:stretch>
              <a:fillRect/>
            </a:stretch>
          </a:blip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15" name="Group 14">
            <a:extLst>
              <a:ext uri="{FF2B5EF4-FFF2-40B4-BE49-F238E27FC236}">
                <a16:creationId xmlns:a16="http://schemas.microsoft.com/office/drawing/2014/main" id="{647AAF23-DF03-1F78-FD28-B18383277688}"/>
              </a:ext>
            </a:extLst>
          </p:cNvPr>
          <p:cNvGrpSpPr/>
          <p:nvPr/>
        </p:nvGrpSpPr>
        <p:grpSpPr>
          <a:xfrm>
            <a:off x="4485685" y="2771615"/>
            <a:ext cx="1310054" cy="1312412"/>
            <a:chOff x="7841274" y="2118946"/>
            <a:chExt cx="1310054" cy="1312412"/>
          </a:xfrm>
        </p:grpSpPr>
        <p:pic>
          <p:nvPicPr>
            <p:cNvPr id="16" name="Picture 15">
              <a:extLst>
                <a:ext uri="{FF2B5EF4-FFF2-40B4-BE49-F238E27FC236}">
                  <a16:creationId xmlns:a16="http://schemas.microsoft.com/office/drawing/2014/main" id="{3218BE4F-A93F-4010-444E-AB6D940FEC2A}"/>
                </a:ext>
              </a:extLst>
            </p:cNvPr>
            <p:cNvPicPr>
              <a:picLocks/>
            </p:cNvPicPr>
            <p:nvPr/>
          </p:nvPicPr>
          <p:blipFill rotWithShape="1">
            <a:blip r:embed="rId7"/>
            <a:srcRect l="9382" t="30522" r="17891" b="12835"/>
            <a:stretch/>
          </p:blipFill>
          <p:spPr>
            <a:xfrm flipH="1">
              <a:off x="7841274" y="2123766"/>
              <a:ext cx="1307592" cy="1307592"/>
            </a:xfrm>
            <a:prstGeom prst="ellipse">
              <a:avLst/>
            </a:prstGeom>
            <a:ln w="12700" cap="rnd">
              <a:solidFill>
                <a:srgbClr val="002060"/>
              </a:solidFill>
            </a:ln>
            <a:effectLst/>
            <a:scene3d>
              <a:camera prst="orthographicFront"/>
              <a:lightRig rig="contrasting" dir="t">
                <a:rot lat="0" lon="0" rev="3000000"/>
              </a:lightRig>
            </a:scene3d>
            <a:sp3d contourW="7620">
              <a:bevelT w="95250" h="31750"/>
              <a:contourClr>
                <a:srgbClr val="333333"/>
              </a:contourClr>
            </a:sp3d>
          </p:spPr>
        </p:pic>
        <p:sp>
          <p:nvSpPr>
            <p:cNvPr id="17" name="Oval 16">
              <a:extLst>
                <a:ext uri="{FF2B5EF4-FFF2-40B4-BE49-F238E27FC236}">
                  <a16:creationId xmlns:a16="http://schemas.microsoft.com/office/drawing/2014/main" id="{6A15829B-AD2D-6828-05DB-80FAF2CB3CCA}"/>
                </a:ext>
              </a:extLst>
            </p:cNvPr>
            <p:cNvSpPr/>
            <p:nvPr/>
          </p:nvSpPr>
          <p:spPr>
            <a:xfrm>
              <a:off x="7841274" y="2118946"/>
              <a:ext cx="1310054" cy="1310054"/>
            </a:xfrm>
            <a:prstGeom prst="ellipse">
              <a:avLst/>
            </a:prstGeom>
            <a:no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EC022004-72F1-E133-D913-ED7679CC32E6}"/>
              </a:ext>
            </a:extLst>
          </p:cNvPr>
          <p:cNvGrpSpPr/>
          <p:nvPr/>
        </p:nvGrpSpPr>
        <p:grpSpPr>
          <a:xfrm>
            <a:off x="869247" y="2765506"/>
            <a:ext cx="1322326" cy="1316163"/>
            <a:chOff x="778852" y="1912874"/>
            <a:chExt cx="1322326" cy="1316163"/>
          </a:xfrm>
        </p:grpSpPr>
        <p:sp>
          <p:nvSpPr>
            <p:cNvPr id="19" name="Oval 18">
              <a:extLst>
                <a:ext uri="{FF2B5EF4-FFF2-40B4-BE49-F238E27FC236}">
                  <a16:creationId xmlns:a16="http://schemas.microsoft.com/office/drawing/2014/main" id="{14575E79-FB17-02AF-F68D-2DD2803D0A0C}"/>
                </a:ext>
              </a:extLst>
            </p:cNvPr>
            <p:cNvSpPr/>
            <p:nvPr/>
          </p:nvSpPr>
          <p:spPr>
            <a:xfrm>
              <a:off x="778852" y="1918983"/>
              <a:ext cx="1310054" cy="1310054"/>
            </a:xfrm>
            <a:prstGeom prst="ellipse">
              <a:avLst/>
            </a:prstGeom>
            <a:blipFill>
              <a:blip r:embed="rId8"/>
              <a:stretch>
                <a:fillRect/>
              </a:stretch>
            </a:blipFill>
            <a:ln w="12700">
              <a:solidFill>
                <a:schemeClr val="bg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945CB104-0026-214B-2C18-39A3D370B993}"/>
                </a:ext>
              </a:extLst>
            </p:cNvPr>
            <p:cNvSpPr/>
            <p:nvPr/>
          </p:nvSpPr>
          <p:spPr>
            <a:xfrm>
              <a:off x="791124" y="1912874"/>
              <a:ext cx="1310054" cy="1310054"/>
            </a:xfrm>
            <a:prstGeom prst="ellipse">
              <a:avLst/>
            </a:prstGeom>
            <a:noFill/>
            <a:ln>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sp>
        <p:nvSpPr>
          <p:cNvPr id="26" name="Round Same Side Corner Rectangle 25">
            <a:extLst>
              <a:ext uri="{FF2B5EF4-FFF2-40B4-BE49-F238E27FC236}">
                <a16:creationId xmlns:a16="http://schemas.microsoft.com/office/drawing/2014/main" id="{787F51F3-2B06-D31D-FBCC-F721209CDB54}"/>
              </a:ext>
            </a:extLst>
          </p:cNvPr>
          <p:cNvSpPr/>
          <p:nvPr/>
        </p:nvSpPr>
        <p:spPr>
          <a:xfrm>
            <a:off x="814366" y="4258416"/>
            <a:ext cx="1419815" cy="304014"/>
          </a:xfrm>
          <a:prstGeom prst="round2Same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Gustavo Santos</a:t>
            </a:r>
          </a:p>
        </p:txBody>
      </p:sp>
      <p:sp>
        <p:nvSpPr>
          <p:cNvPr id="27" name="Round Same Side Corner Rectangle 26">
            <a:extLst>
              <a:ext uri="{FF2B5EF4-FFF2-40B4-BE49-F238E27FC236}">
                <a16:creationId xmlns:a16="http://schemas.microsoft.com/office/drawing/2014/main" id="{2B18F96E-B22C-2948-76D5-6762CBE70AB5}"/>
              </a:ext>
            </a:extLst>
          </p:cNvPr>
          <p:cNvSpPr/>
          <p:nvPr/>
        </p:nvSpPr>
        <p:spPr>
          <a:xfrm>
            <a:off x="2618903" y="4258416"/>
            <a:ext cx="1419815" cy="304014"/>
          </a:xfrm>
          <a:prstGeom prst="round2Same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John </a:t>
            </a:r>
            <a:r>
              <a:rPr lang="en-US" sz="1200" err="1"/>
              <a:t>Diveris</a:t>
            </a:r>
            <a:endParaRPr lang="en-US" sz="1200"/>
          </a:p>
        </p:txBody>
      </p:sp>
      <p:sp>
        <p:nvSpPr>
          <p:cNvPr id="28" name="Round Same Side Corner Rectangle 27">
            <a:extLst>
              <a:ext uri="{FF2B5EF4-FFF2-40B4-BE49-F238E27FC236}">
                <a16:creationId xmlns:a16="http://schemas.microsoft.com/office/drawing/2014/main" id="{72C82D8D-1167-174E-76C4-3E225682DA6B}"/>
              </a:ext>
            </a:extLst>
          </p:cNvPr>
          <p:cNvSpPr/>
          <p:nvPr/>
        </p:nvSpPr>
        <p:spPr>
          <a:xfrm>
            <a:off x="4423440" y="4258415"/>
            <a:ext cx="1419815" cy="304014"/>
          </a:xfrm>
          <a:prstGeom prst="round2Same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Michael Lowell</a:t>
            </a:r>
          </a:p>
        </p:txBody>
      </p:sp>
      <p:sp>
        <p:nvSpPr>
          <p:cNvPr id="29" name="Round Same Side Corner Rectangle 28">
            <a:extLst>
              <a:ext uri="{FF2B5EF4-FFF2-40B4-BE49-F238E27FC236}">
                <a16:creationId xmlns:a16="http://schemas.microsoft.com/office/drawing/2014/main" id="{FCF68C38-ED8E-ED59-976F-657F95D78AC6}"/>
              </a:ext>
            </a:extLst>
          </p:cNvPr>
          <p:cNvSpPr/>
          <p:nvPr/>
        </p:nvSpPr>
        <p:spPr>
          <a:xfrm>
            <a:off x="6227977" y="4258415"/>
            <a:ext cx="1419815" cy="304014"/>
          </a:xfrm>
          <a:prstGeom prst="round2SameRect">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Patrick Brown</a:t>
            </a:r>
          </a:p>
        </p:txBody>
      </p:sp>
      <p:sp>
        <p:nvSpPr>
          <p:cNvPr id="30" name="Round Same Side Corner Rectangle 29">
            <a:extLst>
              <a:ext uri="{FF2B5EF4-FFF2-40B4-BE49-F238E27FC236}">
                <a16:creationId xmlns:a16="http://schemas.microsoft.com/office/drawing/2014/main" id="{DFCB0158-99DC-4A7B-2FB1-BC64814C00DF}"/>
              </a:ext>
            </a:extLst>
          </p:cNvPr>
          <p:cNvSpPr/>
          <p:nvPr/>
        </p:nvSpPr>
        <p:spPr>
          <a:xfrm>
            <a:off x="8032514" y="4239372"/>
            <a:ext cx="1419815" cy="323057"/>
          </a:xfrm>
          <a:prstGeom prst="round2Same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Frederick Hernandez</a:t>
            </a:r>
          </a:p>
        </p:txBody>
      </p:sp>
      <p:sp>
        <p:nvSpPr>
          <p:cNvPr id="31" name="Round Same Side Corner Rectangle 30">
            <a:extLst>
              <a:ext uri="{FF2B5EF4-FFF2-40B4-BE49-F238E27FC236}">
                <a16:creationId xmlns:a16="http://schemas.microsoft.com/office/drawing/2014/main" id="{1CBD060E-752D-A129-4EDB-4EC91B7AC9B5}"/>
              </a:ext>
            </a:extLst>
          </p:cNvPr>
          <p:cNvSpPr/>
          <p:nvPr/>
        </p:nvSpPr>
        <p:spPr>
          <a:xfrm>
            <a:off x="9837051" y="4240830"/>
            <a:ext cx="1419815" cy="323057"/>
          </a:xfrm>
          <a:prstGeom prst="round2Same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Yifan Gao</a:t>
            </a:r>
          </a:p>
        </p:txBody>
      </p:sp>
      <p:sp>
        <p:nvSpPr>
          <p:cNvPr id="32" name="Rounded Rectangle 31">
            <a:extLst>
              <a:ext uri="{FF2B5EF4-FFF2-40B4-BE49-F238E27FC236}">
                <a16:creationId xmlns:a16="http://schemas.microsoft.com/office/drawing/2014/main" id="{63BEF8B5-6BDA-7F74-DBDC-E69CE79A4BD4}"/>
              </a:ext>
            </a:extLst>
          </p:cNvPr>
          <p:cNvSpPr/>
          <p:nvPr/>
        </p:nvSpPr>
        <p:spPr>
          <a:xfrm>
            <a:off x="653834" y="4562429"/>
            <a:ext cx="1740877" cy="369834"/>
          </a:xfrm>
          <a:prstGeom prst="round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Project Manager</a:t>
            </a:r>
          </a:p>
        </p:txBody>
      </p:sp>
      <p:sp>
        <p:nvSpPr>
          <p:cNvPr id="33" name="Rounded Rectangle 32">
            <a:extLst>
              <a:ext uri="{FF2B5EF4-FFF2-40B4-BE49-F238E27FC236}">
                <a16:creationId xmlns:a16="http://schemas.microsoft.com/office/drawing/2014/main" id="{8498F560-DA79-1BCD-FC27-F45D26E68D22}"/>
              </a:ext>
            </a:extLst>
          </p:cNvPr>
          <p:cNvSpPr/>
          <p:nvPr/>
        </p:nvSpPr>
        <p:spPr>
          <a:xfrm>
            <a:off x="2473842" y="4562429"/>
            <a:ext cx="1740877" cy="369834"/>
          </a:xfrm>
          <a:prstGeom prst="roundRect">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Lead Developer</a:t>
            </a:r>
          </a:p>
        </p:txBody>
      </p:sp>
      <p:sp>
        <p:nvSpPr>
          <p:cNvPr id="34" name="Rounded Rectangle 33">
            <a:extLst>
              <a:ext uri="{FF2B5EF4-FFF2-40B4-BE49-F238E27FC236}">
                <a16:creationId xmlns:a16="http://schemas.microsoft.com/office/drawing/2014/main" id="{E6A76FB8-C4B2-F44F-E856-AC80E87E7D54}"/>
              </a:ext>
            </a:extLst>
          </p:cNvPr>
          <p:cNvSpPr/>
          <p:nvPr/>
        </p:nvSpPr>
        <p:spPr>
          <a:xfrm>
            <a:off x="4267473" y="4562429"/>
            <a:ext cx="1740877" cy="369834"/>
          </a:xfrm>
          <a:prstGeom prst="round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t>Senior Developer</a:t>
            </a:r>
          </a:p>
        </p:txBody>
      </p:sp>
      <p:sp>
        <p:nvSpPr>
          <p:cNvPr id="35" name="Rounded Rectangle 34">
            <a:extLst>
              <a:ext uri="{FF2B5EF4-FFF2-40B4-BE49-F238E27FC236}">
                <a16:creationId xmlns:a16="http://schemas.microsoft.com/office/drawing/2014/main" id="{E21142BC-8554-5DA3-7FA4-48558AFEBCD2}"/>
              </a:ext>
            </a:extLst>
          </p:cNvPr>
          <p:cNvSpPr/>
          <p:nvPr/>
        </p:nvSpPr>
        <p:spPr>
          <a:xfrm>
            <a:off x="6061104" y="4562429"/>
            <a:ext cx="1740877" cy="369834"/>
          </a:xfrm>
          <a:prstGeom prst="roundRect">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Testing</a:t>
            </a:r>
          </a:p>
        </p:txBody>
      </p:sp>
      <p:sp>
        <p:nvSpPr>
          <p:cNvPr id="36" name="Rounded Rectangle 35">
            <a:extLst>
              <a:ext uri="{FF2B5EF4-FFF2-40B4-BE49-F238E27FC236}">
                <a16:creationId xmlns:a16="http://schemas.microsoft.com/office/drawing/2014/main" id="{8CC5689C-760C-55D9-7D43-2905524EE8D4}"/>
              </a:ext>
            </a:extLst>
          </p:cNvPr>
          <p:cNvSpPr/>
          <p:nvPr/>
        </p:nvSpPr>
        <p:spPr>
          <a:xfrm>
            <a:off x="7872320" y="4562429"/>
            <a:ext cx="1740877" cy="369834"/>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Documentation</a:t>
            </a:r>
          </a:p>
        </p:txBody>
      </p:sp>
      <p:sp>
        <p:nvSpPr>
          <p:cNvPr id="37" name="Rounded Rectangle 36">
            <a:extLst>
              <a:ext uri="{FF2B5EF4-FFF2-40B4-BE49-F238E27FC236}">
                <a16:creationId xmlns:a16="http://schemas.microsoft.com/office/drawing/2014/main" id="{EB3B54DB-6AE0-41F7-7FE0-73D789440BF2}"/>
              </a:ext>
            </a:extLst>
          </p:cNvPr>
          <p:cNvSpPr/>
          <p:nvPr/>
        </p:nvSpPr>
        <p:spPr>
          <a:xfrm>
            <a:off x="9674743" y="4562429"/>
            <a:ext cx="1740877" cy="369834"/>
          </a:xfrm>
          <a:prstGeom prst="round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UI/UX</a:t>
            </a:r>
          </a:p>
        </p:txBody>
      </p:sp>
      <p:graphicFrame>
        <p:nvGraphicFramePr>
          <p:cNvPr id="39" name="Content Placeholder 2">
            <a:extLst>
              <a:ext uri="{FF2B5EF4-FFF2-40B4-BE49-F238E27FC236}">
                <a16:creationId xmlns:a16="http://schemas.microsoft.com/office/drawing/2014/main" id="{B5852B4A-5B8E-8A5C-3690-1F714D7FE228}"/>
              </a:ext>
            </a:extLst>
          </p:cNvPr>
          <p:cNvGraphicFramePr>
            <a:graphicFrameLocks noGrp="1"/>
          </p:cNvGraphicFramePr>
          <p:nvPr>
            <p:ph idx="1"/>
            <p:extLst>
              <p:ext uri="{D42A27DB-BD31-4B8C-83A1-F6EECF244321}">
                <p14:modId xmlns:p14="http://schemas.microsoft.com/office/powerpoint/2010/main" val="230201521"/>
              </p:ext>
            </p:extLst>
          </p:nvPr>
        </p:nvGraphicFramePr>
        <p:xfrm>
          <a:off x="12615570" y="6041615"/>
          <a:ext cx="376560" cy="673586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1146870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EDAB8-865E-761C-DDD9-60E55E027FE5}"/>
              </a:ext>
            </a:extLst>
          </p:cNvPr>
          <p:cNvSpPr/>
          <p:nvPr/>
        </p:nvSpPr>
        <p:spPr>
          <a:xfrm>
            <a:off x="0" y="0"/>
            <a:ext cx="12192000" cy="6858000"/>
          </a:xfrm>
          <a:prstGeom prst="rect">
            <a:avLst/>
          </a:prstGeom>
          <a:blipFill>
            <a:blip r:embed="rId3">
              <a:duotone>
                <a:prstClr val="black"/>
                <a:schemeClr val="accent4">
                  <a:tint val="45000"/>
                  <a:satMod val="400000"/>
                </a:schemeClr>
              </a:duotone>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50202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593867-7A04-DCF1-4530-073F26734D9A}"/>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E6D15F9-1CA2-1974-4E32-D4BCE85CD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723495A-19D5-8C09-BED4-35F99889FB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68BC47B-7B57-EDC1-6C04-A26A99BE2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6E3CA43-8A7E-35FF-E821-12F78B44EE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5B4801-F9C0-EEBD-524E-98D26CA721F8}"/>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Team Collaboration &amp; Project Management</a:t>
            </a:r>
          </a:p>
        </p:txBody>
      </p:sp>
      <p:graphicFrame>
        <p:nvGraphicFramePr>
          <p:cNvPr id="25" name="Content Placeholder 2">
            <a:extLst>
              <a:ext uri="{FF2B5EF4-FFF2-40B4-BE49-F238E27FC236}">
                <a16:creationId xmlns:a16="http://schemas.microsoft.com/office/drawing/2014/main" id="{B069FA9D-53CA-84F0-4499-F197A6543317}"/>
              </a:ext>
            </a:extLst>
          </p:cNvPr>
          <p:cNvGraphicFramePr>
            <a:graphicFrameLocks noGrp="1"/>
          </p:cNvGraphicFramePr>
          <p:nvPr>
            <p:ph idx="1"/>
            <p:extLst>
              <p:ext uri="{D42A27DB-BD31-4B8C-83A1-F6EECF244321}">
                <p14:modId xmlns:p14="http://schemas.microsoft.com/office/powerpoint/2010/main" val="226854873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0AFB5B7B-D12E-0AC8-020A-92C4CCB66EA4}"/>
              </a:ext>
            </a:extLst>
          </p:cNvPr>
          <p:cNvSpPr txBox="1">
            <a:spLocks/>
          </p:cNvSpPr>
          <p:nvPr/>
        </p:nvSpPr>
        <p:spPr>
          <a:xfrm flipH="1" flipV="1">
            <a:off x="-7358901" y="568955"/>
            <a:ext cx="56939" cy="538991"/>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Project Overview </a:t>
            </a:r>
          </a:p>
        </p:txBody>
      </p:sp>
      <p:sp>
        <p:nvSpPr>
          <p:cNvPr id="4" name="Content Placeholder 2">
            <a:extLst>
              <a:ext uri="{FF2B5EF4-FFF2-40B4-BE49-F238E27FC236}">
                <a16:creationId xmlns:a16="http://schemas.microsoft.com/office/drawing/2014/main" id="{FCC5536B-94D9-2971-F923-89EB5FF56F6E}"/>
              </a:ext>
            </a:extLst>
          </p:cNvPr>
          <p:cNvSpPr txBox="1">
            <a:spLocks/>
          </p:cNvSpPr>
          <p:nvPr/>
        </p:nvSpPr>
        <p:spPr>
          <a:xfrm flipH="1" flipV="1">
            <a:off x="-7705661" y="3250336"/>
            <a:ext cx="52813" cy="662971"/>
          </a:xfrm>
          <a:prstGeom prst="rect">
            <a:avLst/>
          </a:prstGeom>
        </p:spPr>
        <p:txBody>
          <a:bodyPr vert="horz" lIns="91440" tIns="45720" rIns="91440" bIns="45720" rtlCol="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t>The primary goal of the project is to develop an app that helps students become successful in their studies with the features offered through the app. </a:t>
            </a:r>
          </a:p>
          <a:p>
            <a:endParaRPr lang="en-US" sz="2000">
              <a:highlight>
                <a:srgbClr val="FFFF00"/>
              </a:highlight>
            </a:endParaRPr>
          </a:p>
        </p:txBody>
      </p:sp>
      <p:pic>
        <p:nvPicPr>
          <p:cNvPr id="5" name="Picture 4" descr="A group project schedule with text&#10;&#10;Description automatically generated">
            <a:extLst>
              <a:ext uri="{FF2B5EF4-FFF2-40B4-BE49-F238E27FC236}">
                <a16:creationId xmlns:a16="http://schemas.microsoft.com/office/drawing/2014/main" id="{47C058DB-723F-2550-E0E4-7484EFFDD6B3}"/>
              </a:ext>
            </a:extLst>
          </p:cNvPr>
          <p:cNvPicPr>
            <a:picLocks noChangeAspect="1"/>
          </p:cNvPicPr>
          <p:nvPr/>
        </p:nvPicPr>
        <p:blipFill rotWithShape="1">
          <a:blip r:embed="rId8"/>
          <a:srcRect l="1007" t="4458" r="11890" b="1238"/>
          <a:stretch/>
        </p:blipFill>
        <p:spPr>
          <a:xfrm flipH="1" flipV="1">
            <a:off x="-1750419" y="3716853"/>
            <a:ext cx="1671288" cy="1044951"/>
          </a:xfrm>
          <a:prstGeom prst="rect">
            <a:avLst/>
          </a:prstGeom>
        </p:spPr>
      </p:pic>
    </p:spTree>
    <p:extLst>
      <p:ext uri="{BB962C8B-B14F-4D97-AF65-F5344CB8AC3E}">
        <p14:creationId xmlns:p14="http://schemas.microsoft.com/office/powerpoint/2010/main" val="2366394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B76DDC-8FF1-F9F7-3AF2-CA1D4C1AB4A9}"/>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22B6A87-8BB6-79C0-E713-EA39DED301A6}"/>
              </a:ext>
            </a:extLst>
          </p:cNvPr>
          <p:cNvSpPr>
            <a:spLocks noGrp="1"/>
          </p:cNvSpPr>
          <p:nvPr>
            <p:ph type="title"/>
          </p:nvPr>
        </p:nvSpPr>
        <p:spPr>
          <a:xfrm>
            <a:off x="1137034" y="609600"/>
            <a:ext cx="4784796" cy="1330840"/>
          </a:xfrm>
        </p:spPr>
        <p:txBody>
          <a:bodyPr>
            <a:normAutofit/>
          </a:bodyPr>
          <a:lstStyle/>
          <a:p>
            <a:r>
              <a:rPr lang="en-US"/>
              <a:t>Project Overview </a:t>
            </a:r>
          </a:p>
        </p:txBody>
      </p:sp>
      <p:sp>
        <p:nvSpPr>
          <p:cNvPr id="3" name="Content Placeholder 2">
            <a:extLst>
              <a:ext uri="{FF2B5EF4-FFF2-40B4-BE49-F238E27FC236}">
                <a16:creationId xmlns:a16="http://schemas.microsoft.com/office/drawing/2014/main" id="{162DFF54-B1CA-41C0-96A1-346764948B77}"/>
              </a:ext>
            </a:extLst>
          </p:cNvPr>
          <p:cNvSpPr>
            <a:spLocks noGrp="1"/>
          </p:cNvSpPr>
          <p:nvPr>
            <p:ph idx="1"/>
          </p:nvPr>
        </p:nvSpPr>
        <p:spPr>
          <a:xfrm>
            <a:off x="1137034" y="2984857"/>
            <a:ext cx="4438036" cy="1636963"/>
          </a:xfrm>
        </p:spPr>
        <p:txBody>
          <a:bodyPr vert="horz" lIns="91440" tIns="45720" rIns="91440" bIns="45720" rtlCol="0" anchor="t">
            <a:normAutofit/>
          </a:bodyPr>
          <a:lstStyle/>
          <a:p>
            <a:pPr marL="0" indent="0">
              <a:buNone/>
            </a:pPr>
            <a:r>
              <a:rPr lang="en-US" sz="2000"/>
              <a:t>The primary goal of the project is to develop an app that helps students become successful in their studies with the features offered through its services. </a:t>
            </a:r>
          </a:p>
          <a:p>
            <a:endParaRPr lang="en-US" sz="2000">
              <a:highlight>
                <a:srgbClr val="FFFF00"/>
              </a:highlight>
            </a:endParaRPr>
          </a:p>
        </p:txBody>
      </p:sp>
      <p:pic>
        <p:nvPicPr>
          <p:cNvPr id="8" name="Picture 7" descr="A group project schedule with text&#10;&#10;Description automatically generated">
            <a:extLst>
              <a:ext uri="{FF2B5EF4-FFF2-40B4-BE49-F238E27FC236}">
                <a16:creationId xmlns:a16="http://schemas.microsoft.com/office/drawing/2014/main" id="{8C096F2A-F1CD-790E-A32A-63B993ECEB1C}"/>
              </a:ext>
            </a:extLst>
          </p:cNvPr>
          <p:cNvPicPr>
            <a:picLocks noChangeAspect="1"/>
          </p:cNvPicPr>
          <p:nvPr/>
        </p:nvPicPr>
        <p:blipFill rotWithShape="1">
          <a:blip r:embed="rId3"/>
          <a:srcRect l="1007" t="4458" r="11890" b="1238"/>
          <a:stretch/>
        </p:blipFill>
        <p:spPr>
          <a:xfrm>
            <a:off x="7403683" y="2508216"/>
            <a:ext cx="4126628" cy="2580121"/>
          </a:xfrm>
          <a:prstGeom prst="rect">
            <a:avLst/>
          </a:prstGeom>
        </p:spPr>
      </p:pic>
    </p:spTree>
    <p:extLst>
      <p:ext uri="{BB962C8B-B14F-4D97-AF65-F5344CB8AC3E}">
        <p14:creationId xmlns:p14="http://schemas.microsoft.com/office/powerpoint/2010/main" val="6910217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179DC-29C2-5DF5-6A1F-35FD2DF9B9D7}"/>
              </a:ext>
            </a:extLst>
          </p:cNvPr>
          <p:cNvSpPr>
            <a:spLocks noGrp="1"/>
          </p:cNvSpPr>
          <p:nvPr>
            <p:ph type="title"/>
          </p:nvPr>
        </p:nvSpPr>
        <p:spPr/>
        <p:txBody>
          <a:bodyPr/>
          <a:lstStyle/>
          <a:p>
            <a:r>
              <a:rPr lang="en-US"/>
              <a:t>Project Descriptions </a:t>
            </a:r>
          </a:p>
        </p:txBody>
      </p:sp>
      <p:sp>
        <p:nvSpPr>
          <p:cNvPr id="3" name="Text Placeholder 2">
            <a:extLst>
              <a:ext uri="{FF2B5EF4-FFF2-40B4-BE49-F238E27FC236}">
                <a16:creationId xmlns:a16="http://schemas.microsoft.com/office/drawing/2014/main" id="{BC01873D-94D3-3B78-3B1C-B4C7948CF416}"/>
              </a:ext>
            </a:extLst>
          </p:cNvPr>
          <p:cNvSpPr>
            <a:spLocks noGrp="1"/>
          </p:cNvSpPr>
          <p:nvPr>
            <p:ph type="body" idx="1"/>
          </p:nvPr>
        </p:nvSpPr>
        <p:spPr/>
        <p:txBody>
          <a:bodyPr/>
          <a:lstStyle/>
          <a:p>
            <a:r>
              <a:rPr lang="en-US"/>
              <a:t>Features/Functions </a:t>
            </a:r>
          </a:p>
        </p:txBody>
      </p:sp>
      <p:graphicFrame>
        <p:nvGraphicFramePr>
          <p:cNvPr id="8" name="Content Placeholder 3">
            <a:extLst>
              <a:ext uri="{FF2B5EF4-FFF2-40B4-BE49-F238E27FC236}">
                <a16:creationId xmlns:a16="http://schemas.microsoft.com/office/drawing/2014/main" id="{954585AA-5F8F-C8E9-C655-8065CB936C80}"/>
              </a:ext>
            </a:extLst>
          </p:cNvPr>
          <p:cNvGraphicFramePr>
            <a:graphicFrameLocks noGrp="1"/>
          </p:cNvGraphicFramePr>
          <p:nvPr>
            <p:ph sz="half" idx="2"/>
            <p:extLst>
              <p:ext uri="{D42A27DB-BD31-4B8C-83A1-F6EECF244321}">
                <p14:modId xmlns:p14="http://schemas.microsoft.com/office/powerpoint/2010/main" val="2664076904"/>
              </p:ext>
            </p:extLst>
          </p:nvPr>
        </p:nvGraphicFramePr>
        <p:xfrm>
          <a:off x="940429" y="2505075"/>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4">
            <a:extLst>
              <a:ext uri="{FF2B5EF4-FFF2-40B4-BE49-F238E27FC236}">
                <a16:creationId xmlns:a16="http://schemas.microsoft.com/office/drawing/2014/main" id="{E0C718A8-3EA0-26FD-6DE7-98FE49AEB34C}"/>
              </a:ext>
            </a:extLst>
          </p:cNvPr>
          <p:cNvSpPr>
            <a:spLocks noGrp="1"/>
          </p:cNvSpPr>
          <p:nvPr>
            <p:ph type="body" sz="quarter" idx="3"/>
          </p:nvPr>
        </p:nvSpPr>
        <p:spPr/>
        <p:txBody>
          <a:bodyPr/>
          <a:lstStyle/>
          <a:p>
            <a:r>
              <a:rPr lang="en-US"/>
              <a:t>Assumptions/Dependencies  </a:t>
            </a:r>
          </a:p>
        </p:txBody>
      </p:sp>
      <p:sp>
        <p:nvSpPr>
          <p:cNvPr id="6" name="Content Placeholder 5">
            <a:extLst>
              <a:ext uri="{FF2B5EF4-FFF2-40B4-BE49-F238E27FC236}">
                <a16:creationId xmlns:a16="http://schemas.microsoft.com/office/drawing/2014/main" id="{DBFC8019-214C-7656-90D0-E23ABEE62304}"/>
              </a:ext>
            </a:extLst>
          </p:cNvPr>
          <p:cNvSpPr>
            <a:spLocks noGrp="1"/>
          </p:cNvSpPr>
          <p:nvPr>
            <p:ph sz="quarter" idx="4"/>
          </p:nvPr>
        </p:nvSpPr>
        <p:spPr/>
        <p:txBody>
          <a:bodyPr vert="horz" lIns="91440" tIns="45720" rIns="91440" bIns="45720" rtlCol="0" anchor="t">
            <a:noAutofit/>
          </a:bodyPr>
          <a:lstStyle/>
          <a:p>
            <a:r>
              <a:rPr lang="en-US" sz="1100" b="1"/>
              <a:t>Technical Assumption:</a:t>
            </a:r>
            <a:r>
              <a:rPr lang="en-US" sz="1100"/>
              <a:t> The software assumes it will be given correct data to create a study schedule for the user. </a:t>
            </a:r>
          </a:p>
          <a:p>
            <a:r>
              <a:rPr lang="en-US" sz="1100" b="1">
                <a:ea typeface="+mn-lt"/>
                <a:cs typeface="+mn-lt"/>
              </a:rPr>
              <a:t>Operational Assumption: </a:t>
            </a:r>
            <a:r>
              <a:rPr lang="en-US" sz="1100">
                <a:ea typeface="+mn-lt"/>
                <a:cs typeface="+mn-lt"/>
              </a:rPr>
              <a:t>Users are assumed to have a basic understanding of task timing and familiarity with similar applications, reducing training needs.</a:t>
            </a:r>
            <a:endParaRPr lang="en-US" sz="1100"/>
          </a:p>
          <a:p>
            <a:r>
              <a:rPr lang="en-US" sz="1100" b="1">
                <a:ea typeface="+mn-lt"/>
                <a:cs typeface="+mn-lt"/>
              </a:rPr>
              <a:t>Business Assumption: </a:t>
            </a:r>
            <a:r>
              <a:rPr lang="en-US" sz="1100">
                <a:ea typeface="+mn-lt"/>
                <a:cs typeface="+mn-lt"/>
              </a:rPr>
              <a:t>Users will have a stable internet connection for continuous application access.</a:t>
            </a:r>
            <a:endParaRPr lang="en-US" sz="1100"/>
          </a:p>
          <a:p>
            <a:r>
              <a:rPr lang="en-US" sz="1100" b="1">
                <a:ea typeface="+mn-lt"/>
                <a:cs typeface="+mn-lt"/>
              </a:rPr>
              <a:t>Resource Constraint: </a:t>
            </a:r>
            <a:r>
              <a:rPr lang="en-US" sz="1100">
                <a:ea typeface="+mn-lt"/>
                <a:cs typeface="+mn-lt"/>
              </a:rPr>
              <a:t>Project has a fixed budget of $256,342 and a 6-month completion timeline.</a:t>
            </a:r>
            <a:endParaRPr lang="en-US" sz="1100"/>
          </a:p>
          <a:p>
            <a:r>
              <a:rPr lang="en-US" sz="1100" b="1">
                <a:ea typeface="+mn-lt"/>
                <a:cs typeface="+mn-lt"/>
              </a:rPr>
              <a:t>Technological Constraint: </a:t>
            </a:r>
            <a:r>
              <a:rPr lang="en-US" sz="1100">
                <a:ea typeface="+mn-lt"/>
                <a:cs typeface="+mn-lt"/>
              </a:rPr>
              <a:t>Software must function and display correctly on both mobile and traditional computer devices.</a:t>
            </a:r>
            <a:endParaRPr lang="en-US" sz="1100"/>
          </a:p>
          <a:p>
            <a:r>
              <a:rPr lang="en-US" sz="1100" b="1">
                <a:ea typeface="+mn-lt"/>
                <a:cs typeface="+mn-lt"/>
              </a:rPr>
              <a:t>External Constraint: </a:t>
            </a:r>
            <a:r>
              <a:rPr lang="en-US" sz="1100">
                <a:ea typeface="+mn-lt"/>
                <a:cs typeface="+mn-lt"/>
              </a:rPr>
              <a:t>Compliance with data protection laws is required, ensuring secure user data handling.</a:t>
            </a:r>
            <a:endParaRPr lang="en-US" sz="1100"/>
          </a:p>
          <a:p>
            <a:r>
              <a:rPr lang="en-US" sz="1100" b="1">
                <a:ea typeface="+mn-lt"/>
                <a:cs typeface="+mn-lt"/>
              </a:rPr>
              <a:t>Operational Constraint: </a:t>
            </a:r>
            <a:r>
              <a:rPr lang="en-US" sz="1100">
                <a:ea typeface="+mn-lt"/>
                <a:cs typeface="+mn-lt"/>
              </a:rPr>
              <a:t>Software must support multiple user accounts with distinct schedules and tasks, including secure user authentication and data storage.</a:t>
            </a:r>
            <a:endParaRPr lang="en-US" sz="1100"/>
          </a:p>
          <a:p>
            <a:r>
              <a:rPr lang="en-US" sz="1100" b="1">
                <a:ea typeface="+mn-lt"/>
                <a:cs typeface="+mn-lt"/>
              </a:rPr>
              <a:t>Performance Constraint: </a:t>
            </a:r>
            <a:r>
              <a:rPr lang="en-US" sz="1100">
                <a:ea typeface="+mn-lt"/>
                <a:cs typeface="+mn-lt"/>
              </a:rPr>
              <a:t>Software must support at least 680 concurrent users with a response time of under 2 seconds under normal conditions.</a:t>
            </a:r>
            <a:endParaRPr lang="en-US" sz="1100"/>
          </a:p>
          <a:p>
            <a:endParaRPr lang="en-US" sz="1000"/>
          </a:p>
          <a:p>
            <a:endParaRPr lang="en-US" sz="1200"/>
          </a:p>
          <a:p>
            <a:endParaRPr lang="en-US" sz="1200"/>
          </a:p>
          <a:p>
            <a:endParaRPr lang="en-US" sz="1200"/>
          </a:p>
          <a:p>
            <a:endParaRPr lang="en-US" sz="1200"/>
          </a:p>
        </p:txBody>
      </p:sp>
    </p:spTree>
    <p:extLst>
      <p:ext uri="{BB962C8B-B14F-4D97-AF65-F5344CB8AC3E}">
        <p14:creationId xmlns:p14="http://schemas.microsoft.com/office/powerpoint/2010/main" val="13789809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9E4ACE-B8EA-9B3C-B1F4-BD9E6B12CD2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4A0EBBE-D9EF-7C45-B02C-5B3AC0C879C4}"/>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Use Case Diagram: User Creates a Task </a:t>
            </a:r>
          </a:p>
        </p:txBody>
      </p:sp>
      <p:pic>
        <p:nvPicPr>
          <p:cNvPr id="4" name="Content Placeholder 3">
            <a:extLst>
              <a:ext uri="{FF2B5EF4-FFF2-40B4-BE49-F238E27FC236}">
                <a16:creationId xmlns:a16="http://schemas.microsoft.com/office/drawing/2014/main" id="{B28D6322-D9FF-C18F-7A27-68D53A8450F3}"/>
              </a:ext>
            </a:extLst>
          </p:cNvPr>
          <p:cNvPicPr>
            <a:picLocks noGrp="1" noChangeAspect="1"/>
          </p:cNvPicPr>
          <p:nvPr>
            <p:ph idx="1"/>
          </p:nvPr>
        </p:nvPicPr>
        <p:blipFill>
          <a:blip r:embed="rId3"/>
          <a:stretch>
            <a:fillRect/>
          </a:stretch>
        </p:blipFill>
        <p:spPr>
          <a:xfrm>
            <a:off x="5895751" y="1480208"/>
            <a:ext cx="5708649" cy="3867609"/>
          </a:xfrm>
          <a:prstGeom prst="rect">
            <a:avLst/>
          </a:prstGeom>
        </p:spPr>
      </p:pic>
    </p:spTree>
    <p:extLst>
      <p:ext uri="{BB962C8B-B14F-4D97-AF65-F5344CB8AC3E}">
        <p14:creationId xmlns:p14="http://schemas.microsoft.com/office/powerpoint/2010/main" val="7381706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4D435B5-E55A-F251-FAB6-EA3FDE852C8B}"/>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30C4A17-E4A5-9BEB-A614-566DFC9A61C4}"/>
              </a:ext>
            </a:extLst>
          </p:cNvPr>
          <p:cNvSpPr>
            <a:spLocks noGrp="1"/>
          </p:cNvSpPr>
          <p:nvPr>
            <p:ph type="title"/>
          </p:nvPr>
        </p:nvSpPr>
        <p:spPr>
          <a:xfrm>
            <a:off x="838201" y="643467"/>
            <a:ext cx="3888526" cy="1800526"/>
          </a:xfrm>
        </p:spPr>
        <p:txBody>
          <a:bodyPr>
            <a:normAutofit/>
          </a:bodyPr>
          <a:lstStyle/>
          <a:p>
            <a:r>
              <a:rPr lang="en-US" sz="4100"/>
              <a:t>User Case 1</a:t>
            </a:r>
            <a:r>
              <a:rPr lang="en-US" altLang="zh-CN" sz="4100"/>
              <a:t>:User Creates a Task</a:t>
            </a:r>
            <a:endParaRPr lang="en-US" sz="4100"/>
          </a:p>
        </p:txBody>
      </p:sp>
      <p:sp>
        <p:nvSpPr>
          <p:cNvPr id="3" name="Content Placeholder 2">
            <a:extLst>
              <a:ext uri="{FF2B5EF4-FFF2-40B4-BE49-F238E27FC236}">
                <a16:creationId xmlns:a16="http://schemas.microsoft.com/office/drawing/2014/main" id="{D3E7D7A5-B9CE-EF1E-F420-AEB5012AB47B}"/>
              </a:ext>
            </a:extLst>
          </p:cNvPr>
          <p:cNvSpPr>
            <a:spLocks noGrp="1"/>
          </p:cNvSpPr>
          <p:nvPr>
            <p:ph idx="1"/>
          </p:nvPr>
        </p:nvSpPr>
        <p:spPr>
          <a:xfrm>
            <a:off x="838201" y="2623381"/>
            <a:ext cx="3888528" cy="3553581"/>
          </a:xfrm>
        </p:spPr>
        <p:txBody>
          <a:bodyPr>
            <a:normAutofit/>
          </a:bodyPr>
          <a:lstStyle/>
          <a:p>
            <a:r>
              <a:rPr lang="en-US" altLang="zh-CN" sz="2000" b="1" i="0" u="none" strike="noStrike">
                <a:effectLst/>
              </a:rPr>
              <a:t>User Story 1: Creating a Task</a:t>
            </a:r>
          </a:p>
          <a:p>
            <a:r>
              <a:rPr lang="en-US" altLang="zh-CN" sz="2000" i="0" u="none" strike="noStrike">
                <a:effectLst/>
              </a:rPr>
              <a:t>As a user, I want to create a task with a name, description, due date, priority, and tags, so that I can organize and prioritize my work effectively. </a:t>
            </a:r>
          </a:p>
          <a:p>
            <a:endParaRPr lang="en-US" altLang="zh-CN" sz="2000" b="0" i="0" u="none" strike="noStrike">
              <a:effectLst/>
            </a:endParaRPr>
          </a:p>
        </p:txBody>
      </p:sp>
      <p:pic>
        <p:nvPicPr>
          <p:cNvPr id="5" name="图片 4">
            <a:extLst>
              <a:ext uri="{FF2B5EF4-FFF2-40B4-BE49-F238E27FC236}">
                <a16:creationId xmlns:a16="http://schemas.microsoft.com/office/drawing/2014/main" id="{4ABB4977-0A49-3B3D-DE10-D8BB9E28852C}"/>
              </a:ext>
            </a:extLst>
          </p:cNvPr>
          <p:cNvPicPr>
            <a:picLocks noChangeAspect="1"/>
          </p:cNvPicPr>
          <p:nvPr/>
        </p:nvPicPr>
        <p:blipFill>
          <a:blip r:embed="rId2"/>
          <a:stretch>
            <a:fillRect/>
          </a:stretch>
        </p:blipFill>
        <p:spPr>
          <a:xfrm>
            <a:off x="8054784" y="643234"/>
            <a:ext cx="2239950" cy="5599876"/>
          </a:xfrm>
          <a:prstGeom prst="rect">
            <a:avLst/>
          </a:prstGeom>
        </p:spPr>
      </p:pic>
    </p:spTree>
    <p:extLst>
      <p:ext uri="{BB962C8B-B14F-4D97-AF65-F5344CB8AC3E}">
        <p14:creationId xmlns:p14="http://schemas.microsoft.com/office/powerpoint/2010/main" val="1503072170"/>
      </p:ext>
    </p:extLst>
  </p:cSld>
  <p:clrMapOvr>
    <a:masterClrMapping/>
  </p:clrMapOvr>
  <p:transition spd="slow">
    <p:cover dir="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E026C9-611C-FEA8-F8D6-229EBD72A4E0}"/>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D3738E-310E-A435-DF59-24CF5CC27E1A}"/>
              </a:ext>
            </a:extLst>
          </p:cNvPr>
          <p:cNvSpPr>
            <a:spLocks noGrp="1"/>
          </p:cNvSpPr>
          <p:nvPr>
            <p:ph type="title"/>
          </p:nvPr>
        </p:nvSpPr>
        <p:spPr>
          <a:xfrm>
            <a:off x="838201" y="643467"/>
            <a:ext cx="3888526" cy="1800526"/>
          </a:xfrm>
        </p:spPr>
        <p:txBody>
          <a:bodyPr>
            <a:normAutofit/>
          </a:bodyPr>
          <a:lstStyle/>
          <a:p>
            <a:r>
              <a:rPr lang="en-US" altLang="zh-CN" sz="4100" b="0" i="0" u="none" strike="noStrike">
                <a:effectLst/>
                <a:latin typeface="-webkit-standard"/>
              </a:rPr>
              <a:t>User Case 2: Marking a Task as Completed</a:t>
            </a:r>
            <a:endParaRPr lang="en-US" sz="4100"/>
          </a:p>
        </p:txBody>
      </p:sp>
      <p:sp>
        <p:nvSpPr>
          <p:cNvPr id="3" name="Content Placeholder 2">
            <a:extLst>
              <a:ext uri="{FF2B5EF4-FFF2-40B4-BE49-F238E27FC236}">
                <a16:creationId xmlns:a16="http://schemas.microsoft.com/office/drawing/2014/main" id="{D4D2A4BC-EA91-A2B6-BFD4-0800D848C560}"/>
              </a:ext>
            </a:extLst>
          </p:cNvPr>
          <p:cNvSpPr>
            <a:spLocks noGrp="1"/>
          </p:cNvSpPr>
          <p:nvPr>
            <p:ph idx="1"/>
          </p:nvPr>
        </p:nvSpPr>
        <p:spPr>
          <a:xfrm>
            <a:off x="838201" y="2623381"/>
            <a:ext cx="3888528" cy="3553581"/>
          </a:xfrm>
        </p:spPr>
        <p:txBody>
          <a:bodyPr>
            <a:normAutofit/>
          </a:bodyPr>
          <a:lstStyle/>
          <a:p>
            <a:r>
              <a:rPr lang="en-US" altLang="zh-CN" sz="2000" b="1" i="0" u="none" strike="noStrike">
                <a:effectLst/>
                <a:latin typeface="-webkit-standard"/>
              </a:rPr>
              <a:t>User Story 2: User Sets a Task as Completed</a:t>
            </a:r>
            <a:endParaRPr lang="zh-CN" altLang="en-US" sz="2000" b="1"/>
          </a:p>
          <a:p>
            <a:r>
              <a:rPr lang="en-US" altLang="zh-CN" sz="2000"/>
              <a:t>As a user, I want to mark tasks as "Completed" once I finish them, so I can easily track which tasks are done and focus on pending tasks.</a:t>
            </a:r>
          </a:p>
          <a:p>
            <a:endParaRPr lang="en-US" sz="2000"/>
          </a:p>
        </p:txBody>
      </p:sp>
      <p:pic>
        <p:nvPicPr>
          <p:cNvPr id="5" name="图片 4">
            <a:extLst>
              <a:ext uri="{FF2B5EF4-FFF2-40B4-BE49-F238E27FC236}">
                <a16:creationId xmlns:a16="http://schemas.microsoft.com/office/drawing/2014/main" id="{BDD4DD0A-51EF-648B-EE27-A9D8BE5303E2}"/>
              </a:ext>
            </a:extLst>
          </p:cNvPr>
          <p:cNvPicPr>
            <a:picLocks noChangeAspect="1"/>
          </p:cNvPicPr>
          <p:nvPr/>
        </p:nvPicPr>
        <p:blipFill>
          <a:blip r:embed="rId2"/>
          <a:srcRect b="5566"/>
          <a:stretch/>
        </p:blipFill>
        <p:spPr>
          <a:xfrm>
            <a:off x="7988772" y="643234"/>
            <a:ext cx="2371974" cy="5599876"/>
          </a:xfrm>
          <a:prstGeom prst="rect">
            <a:avLst/>
          </a:prstGeom>
        </p:spPr>
      </p:pic>
    </p:spTree>
    <p:extLst>
      <p:ext uri="{BB962C8B-B14F-4D97-AF65-F5344CB8AC3E}">
        <p14:creationId xmlns:p14="http://schemas.microsoft.com/office/powerpoint/2010/main" val="576208692"/>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D415FD-F239-9D27-DF9E-0DE100534DAE}"/>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E38B41C-726F-AF22-D78A-969E76270A36}"/>
              </a:ext>
            </a:extLst>
          </p:cNvPr>
          <p:cNvSpPr>
            <a:spLocks noGrp="1"/>
          </p:cNvSpPr>
          <p:nvPr>
            <p:ph type="title"/>
          </p:nvPr>
        </p:nvSpPr>
        <p:spPr>
          <a:xfrm>
            <a:off x="838201" y="643467"/>
            <a:ext cx="3888526" cy="1800526"/>
          </a:xfrm>
        </p:spPr>
        <p:txBody>
          <a:bodyPr>
            <a:normAutofit/>
          </a:bodyPr>
          <a:lstStyle/>
          <a:p>
            <a:r>
              <a:rPr lang="en-US" altLang="zh-CN" sz="4100" b="0" i="0" u="none" strike="noStrike">
                <a:effectLst/>
                <a:latin typeface="-webkit-standard"/>
              </a:rPr>
              <a:t>User Case 3: Receiving Task Reminder</a:t>
            </a:r>
            <a:endParaRPr lang="en-US" sz="4100"/>
          </a:p>
        </p:txBody>
      </p:sp>
      <p:sp>
        <p:nvSpPr>
          <p:cNvPr id="3" name="Content Placeholder 2">
            <a:extLst>
              <a:ext uri="{FF2B5EF4-FFF2-40B4-BE49-F238E27FC236}">
                <a16:creationId xmlns:a16="http://schemas.microsoft.com/office/drawing/2014/main" id="{79B5C55F-6048-AD7B-5A0C-3ED06F2D970D}"/>
              </a:ext>
            </a:extLst>
          </p:cNvPr>
          <p:cNvSpPr>
            <a:spLocks noGrp="1"/>
          </p:cNvSpPr>
          <p:nvPr>
            <p:ph idx="1"/>
          </p:nvPr>
        </p:nvSpPr>
        <p:spPr>
          <a:xfrm>
            <a:off x="838201" y="2623381"/>
            <a:ext cx="3888528" cy="3553581"/>
          </a:xfrm>
        </p:spPr>
        <p:txBody>
          <a:bodyPr>
            <a:normAutofit/>
          </a:bodyPr>
          <a:lstStyle/>
          <a:p>
            <a:r>
              <a:rPr lang="en-US" altLang="zh-CN" sz="2000" b="1" i="0" u="none" strike="noStrike">
                <a:effectLst/>
                <a:latin typeface="-webkit-standard"/>
              </a:rPr>
              <a:t>User Story 3: User Edits an Existing Task</a:t>
            </a:r>
            <a:endParaRPr lang="zh-CN" altLang="en-US" sz="2000" b="1" i="0" u="none" strike="noStrike">
              <a:effectLst/>
              <a:latin typeface="-webkit-standard"/>
            </a:endParaRPr>
          </a:p>
          <a:p>
            <a:r>
              <a:rPr lang="en-US" altLang="zh-CN" sz="2000" b="0" i="0" u="none" strike="noStrike">
                <a:effectLst/>
                <a:latin typeface="-webkit-standard"/>
              </a:rPr>
              <a:t>As a user, I want to edit details of existing tasks, such as adjusting due dates or updating task descriptions, so that my task list remains accurate and up to date.</a:t>
            </a:r>
            <a:endParaRPr lang="en-US" sz="2000" b="1"/>
          </a:p>
        </p:txBody>
      </p:sp>
      <p:pic>
        <p:nvPicPr>
          <p:cNvPr id="4" name="图片 3">
            <a:extLst>
              <a:ext uri="{FF2B5EF4-FFF2-40B4-BE49-F238E27FC236}">
                <a16:creationId xmlns:a16="http://schemas.microsoft.com/office/drawing/2014/main" id="{308F01DE-434D-6F92-0438-32DF413E62F7}"/>
              </a:ext>
            </a:extLst>
          </p:cNvPr>
          <p:cNvPicPr>
            <a:picLocks noChangeAspect="1"/>
          </p:cNvPicPr>
          <p:nvPr/>
        </p:nvPicPr>
        <p:blipFill>
          <a:blip r:embed="rId3"/>
          <a:srcRect b="12389"/>
          <a:stretch/>
        </p:blipFill>
        <p:spPr>
          <a:xfrm>
            <a:off x="7896409" y="643234"/>
            <a:ext cx="2556700" cy="5599876"/>
          </a:xfrm>
          <a:prstGeom prst="rect">
            <a:avLst/>
          </a:prstGeom>
        </p:spPr>
      </p:pic>
    </p:spTree>
    <p:extLst>
      <p:ext uri="{BB962C8B-B14F-4D97-AF65-F5344CB8AC3E}">
        <p14:creationId xmlns:p14="http://schemas.microsoft.com/office/powerpoint/2010/main" val="2989994325"/>
      </p:ext>
    </p:extLst>
  </p:cSld>
  <p:clrMapOvr>
    <a:masterClrMapping/>
  </p:clrMapOvr>
  <p:transition spd="slow">
    <p:cover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20</Slides>
  <Notes>18</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Trireme</vt:lpstr>
      <vt:lpstr>Trireme Members</vt:lpstr>
      <vt:lpstr>Team Collaboration &amp; Project Management</vt:lpstr>
      <vt:lpstr>Project Overview </vt:lpstr>
      <vt:lpstr>Project Descriptions </vt:lpstr>
      <vt:lpstr>Use Case Diagram: User Creates a Task </vt:lpstr>
      <vt:lpstr>User Case 1:User Creates a Task</vt:lpstr>
      <vt:lpstr>User Case 2: Marking a Task as Completed</vt:lpstr>
      <vt:lpstr>User Case 3: Receiving Task Reminder</vt:lpstr>
      <vt:lpstr>Requirement Specs</vt:lpstr>
      <vt:lpstr>Requirement Specs</vt:lpstr>
      <vt:lpstr>Requirement Specs</vt:lpstr>
      <vt:lpstr>High Level Design</vt:lpstr>
      <vt:lpstr>Security</vt:lpstr>
      <vt:lpstr>Hardware and Architecture</vt:lpstr>
      <vt:lpstr>Database Design</vt:lpstr>
      <vt:lpstr>Class  Design</vt:lpstr>
      <vt:lpstr>Achievements and Challenges</vt:lpstr>
      <vt:lpstr>Future Development Plan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Trireme</dc:title>
  <dc:subject/>
  <dc:creator>Gustavo Enrique Santos santana</dc:creator>
  <cp:keywords/>
  <dc:description/>
  <cp:revision>1</cp:revision>
  <dcterms:created xsi:type="dcterms:W3CDTF">2024-11-04T21:43:57Z</dcterms:created>
  <dcterms:modified xsi:type="dcterms:W3CDTF">2024-12-02T15:05:34Z</dcterms:modified>
  <cp:category/>
</cp:coreProperties>
</file>